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7" r:id="rId1"/>
  </p:sldMasterIdLst>
  <p:notesMasterIdLst>
    <p:notesMasterId r:id="rId7"/>
  </p:notesMasterIdLst>
  <p:handoutMasterIdLst>
    <p:handoutMasterId r:id="rId8"/>
  </p:handoutMasterIdLst>
  <p:sldIdLst>
    <p:sldId id="842" r:id="rId2"/>
    <p:sldId id="843" r:id="rId3"/>
    <p:sldId id="844" r:id="rId4"/>
    <p:sldId id="847" r:id="rId5"/>
    <p:sldId id="846" r:id="rId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986" autoAdjust="0"/>
    <p:restoredTop sz="94660"/>
  </p:normalViewPr>
  <p:slideViewPr>
    <p:cSldViewPr snapToGrid="0">
      <p:cViewPr varScale="1">
        <p:scale>
          <a:sx n="76" d="100"/>
          <a:sy n="76" d="100"/>
        </p:scale>
        <p:origin x="612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79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65BE2C-E391-4730-B48A-F9AED8937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60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42E55F5-5F27-4018-91A4-DD477EC20C02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6367E13-D839-46BC-B20E-535C4AAE8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083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55713"/>
            <a:ext cx="9144000" cy="2387600"/>
          </a:xfrm>
        </p:spPr>
        <p:txBody>
          <a:bodyPr anchor="b">
            <a:normAutofit/>
          </a:bodyPr>
          <a:lstStyle>
            <a:lvl1pPr algn="r">
              <a:defRPr sz="4000"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35388"/>
            <a:ext cx="9144000" cy="1655762"/>
          </a:xfrm>
        </p:spPr>
        <p:txBody>
          <a:bodyPr/>
          <a:lstStyle>
            <a:lvl1pPr marL="0" indent="0" algn="r">
              <a:buNone/>
              <a:defRPr sz="2400"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Copyright 2016 - WISP TRACON LLC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E0F6-206E-466F-887E-B22850D6F80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826" y="533400"/>
            <a:ext cx="2752691" cy="496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78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Copyright 2016 - WISP TRACON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E0F6-206E-466F-887E-B22850D6F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9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Copyright 2016 - WISP TRACON LLC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E0F6-206E-466F-887E-B22850D6F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850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1956329"/>
          </a:xfrm>
        </p:spPr>
        <p:txBody>
          <a:bodyPr anchor="b">
            <a:normAutofit/>
          </a:bodyPr>
          <a:lstStyle>
            <a:lvl1pPr algn="ctr">
              <a:defRPr sz="4000" b="1"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667"/>
            <a:ext cx="10515600" cy="2194983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Copyright 2016 - WISP TRACON LLC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E0F6-206E-466F-887E-B22850D6F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355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1956329"/>
          </a:xfrm>
        </p:spPr>
        <p:txBody>
          <a:bodyPr anchor="b">
            <a:normAutofit/>
          </a:bodyPr>
          <a:lstStyle>
            <a:lvl1pPr algn="r">
              <a:defRPr sz="4000" b="1"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Copyright 2016 - WISP TRACON LLC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E0F6-206E-466F-887E-B22850D6F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841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Copyright 2016 - WISP TRACON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E0F6-206E-466F-887E-B22850D6F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536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Copyright 2016 - WISP TRACON LLC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E0F6-206E-466F-887E-B22850D6F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715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Copyright 2016 - WISP TRACON 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E0F6-206E-466F-887E-B22850D6F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90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Copyright 2016 - WISP TRACON LLC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E0F6-206E-466F-887E-B22850D6F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376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Copyright 2016 - WISP TRACON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E0F6-206E-466F-887E-B22850D6F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033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1E0F6-206E-466F-887E-B22850D6F8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260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7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OmniLogic</a:t>
            </a:r>
            <a:r>
              <a:rPr lang="en-US" dirty="0" smtClean="0"/>
              <a:t> Inc.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Jonathan </a:t>
            </a:r>
            <a:r>
              <a:rPr lang="en-US" dirty="0" err="1" smtClean="0"/>
              <a:t>Resendez</a:t>
            </a:r>
            <a:endParaRPr lang="en-US" dirty="0" smtClean="0"/>
          </a:p>
          <a:p>
            <a:r>
              <a:rPr lang="en-US" dirty="0" smtClean="0"/>
              <a:t>Owner Operator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E0F6-206E-466F-887E-B22850D6F8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399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OmniLogic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Located in Redding CA</a:t>
            </a:r>
          </a:p>
          <a:p>
            <a:r>
              <a:rPr lang="en-US" dirty="0" smtClean="0"/>
              <a:t>Currently have about 50 subscribers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E0F6-206E-466F-887E-B22850D6F80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28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OmniLogic</a:t>
            </a:r>
            <a:r>
              <a:rPr lang="en-US" dirty="0" smtClean="0"/>
              <a:t> Inc.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Services </a:t>
            </a:r>
            <a:r>
              <a:rPr lang="en-US" dirty="0" smtClean="0"/>
              <a:t>Offered--</a:t>
            </a:r>
          </a:p>
          <a:p>
            <a:r>
              <a:rPr lang="en-US" dirty="0" smtClean="0"/>
              <a:t>3Mbps up to 30 Mbps</a:t>
            </a:r>
          </a:p>
          <a:p>
            <a:r>
              <a:rPr lang="en-US" dirty="0" smtClean="0"/>
              <a:t>We also offer home automation and security/ monitoring services</a:t>
            </a:r>
          </a:p>
          <a:p>
            <a:r>
              <a:rPr lang="en-US" dirty="0" smtClean="0"/>
              <a:t>Basic tech support for a fee</a:t>
            </a:r>
            <a:endParaRPr lang="en-US" dirty="0"/>
          </a:p>
          <a:p>
            <a:r>
              <a:rPr lang="en-US" dirty="0"/>
              <a:t>Coverage </a:t>
            </a:r>
            <a:r>
              <a:rPr lang="en-US" dirty="0" smtClean="0"/>
              <a:t>Area</a:t>
            </a:r>
          </a:p>
          <a:p>
            <a:r>
              <a:rPr lang="en-US" dirty="0" smtClean="0"/>
              <a:t>We currently cover about 20 square miles</a:t>
            </a:r>
          </a:p>
          <a:p>
            <a:r>
              <a:rPr lang="en-US" dirty="0" smtClean="0"/>
              <a:t>We offer LOS, NLOS and NOLOS types of service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E0F6-206E-466F-887E-B22850D6F80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093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OmniLogic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Currently we use </a:t>
            </a:r>
            <a:r>
              <a:rPr lang="en-US" dirty="0" err="1" smtClean="0"/>
              <a:t>Cambiumnetworks</a:t>
            </a:r>
            <a:r>
              <a:rPr lang="en-US" dirty="0" smtClean="0"/>
              <a:t> for most of our links</a:t>
            </a:r>
          </a:p>
          <a:p>
            <a:r>
              <a:rPr lang="en-US" dirty="0" smtClean="0"/>
              <a:t>We have one legacy Ubiquity sector still in use</a:t>
            </a:r>
          </a:p>
          <a:p>
            <a:r>
              <a:rPr lang="en-US" dirty="0" smtClean="0"/>
              <a:t>We are looking to switch our backhaul links to Mimosa </a:t>
            </a:r>
          </a:p>
          <a:p>
            <a:r>
              <a:rPr lang="en-US" dirty="0" smtClean="0"/>
              <a:t>We currently have a 3.65 license and will be adding 11Ghz this month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E0F6-206E-466F-887E-B22850D6F80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271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OmniLogic</a:t>
            </a:r>
            <a:r>
              <a:rPr lang="en-US" dirty="0" smtClean="0"/>
              <a:t> Inc.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you hope to achieve, gain or learn from meeting</a:t>
            </a:r>
          </a:p>
          <a:p>
            <a:pPr lvl="1"/>
            <a:r>
              <a:rPr lang="en-US" dirty="0" smtClean="0"/>
              <a:t>Regulatory information being shared- how and when do we need permits to put up towers</a:t>
            </a:r>
            <a:endParaRPr lang="en-US" dirty="0"/>
          </a:p>
          <a:p>
            <a:pPr lvl="1"/>
            <a:r>
              <a:rPr lang="en-US" dirty="0" smtClean="0"/>
              <a:t>Sharing ideas for building longer lasting solar sites</a:t>
            </a:r>
            <a:endParaRPr lang="en-US" dirty="0"/>
          </a:p>
          <a:p>
            <a:pPr lvl="1"/>
            <a:r>
              <a:rPr lang="en-US" dirty="0" smtClean="0"/>
              <a:t>Sharing resolutions to dealing with interference with competitors or other wireless devices. </a:t>
            </a:r>
            <a:endParaRPr lang="en-US" dirty="0"/>
          </a:p>
          <a:p>
            <a:pPr lvl="1"/>
            <a:r>
              <a:rPr lang="en-US" dirty="0" smtClean="0"/>
              <a:t>Sharing Installation tips, what we can and cannot get away with regarding </a:t>
            </a:r>
            <a:r>
              <a:rPr lang="en-US" dirty="0" err="1" smtClean="0"/>
              <a:t>freznel</a:t>
            </a:r>
            <a:r>
              <a:rPr lang="en-US" dirty="0" smtClean="0"/>
              <a:t> zones and various radio frequencies. </a:t>
            </a:r>
          </a:p>
          <a:p>
            <a:pPr lvl="1"/>
            <a:r>
              <a:rPr lang="en-US" dirty="0" smtClean="0"/>
              <a:t>Working with licensed frequencies, the good, the bad and the ugly, </a:t>
            </a:r>
            <a:r>
              <a:rPr lang="en-US" dirty="0" err="1" smtClean="0"/>
              <a:t>etc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1E0F6-206E-466F-887E-B22850D6F80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761107"/>
      </p:ext>
    </p:extLst>
  </p:cSld>
  <p:clrMapOvr>
    <a:masterClrMapping/>
  </p:clrMapOvr>
</p:sld>
</file>

<file path=ppt/theme/theme1.xml><?xml version="1.0" encoding="utf-8"?>
<a:theme xmlns:a="http://schemas.openxmlformats.org/drawingml/2006/main" name="WISP TRAC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TCNA - 1503.pptx" id="{2194BC02-E354-4255-B7D6-A2759FAD3392}" vid="{B2933788-3521-4DA2-9A78-10B511C5CC1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 TRACON</Template>
  <TotalTime>5819</TotalTime>
  <Words>195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Lucida Sans Unicode</vt:lpstr>
      <vt:lpstr>WISP TRACON</vt:lpstr>
      <vt:lpstr>OmniLogic Inc.</vt:lpstr>
      <vt:lpstr>OmniLogic</vt:lpstr>
      <vt:lpstr>OmniLogic Inc.</vt:lpstr>
      <vt:lpstr>OmniLogic</vt:lpstr>
      <vt:lpstr>OmniLogic Inc.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Horn</dc:creator>
  <cp:lastModifiedBy>Jon</cp:lastModifiedBy>
  <cp:revision>224</cp:revision>
  <cp:lastPrinted>2015-04-04T19:10:44Z</cp:lastPrinted>
  <dcterms:created xsi:type="dcterms:W3CDTF">2015-01-03T17:04:21Z</dcterms:created>
  <dcterms:modified xsi:type="dcterms:W3CDTF">2017-04-25T02:29:15Z</dcterms:modified>
</cp:coreProperties>
</file>