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7DEF7-00A5-4AEB-B39A-F01708DBE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78A47-0B6F-422F-993D-AD5194B98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1EC16-5C3B-48CE-9236-96968DBF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429B7-BF0A-459E-8F1C-CDCE775B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9B530-156D-4D8D-90AE-08D3CF41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7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069E-29BE-4BE7-81E5-2DFA39529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4EAD4-26A2-4856-B370-0F7093F5F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83BC9-FCE6-4E26-8EBF-915F2E58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6854D-C249-4DBB-A450-0C82B955B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1FE95-21C6-41C5-96FF-E5B44390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5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D71CB-2EF9-4283-9E6D-34D0F25BA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EA1C3-B673-488C-BB49-8DE32925D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DB58-21FE-4279-9C24-935B2337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0D6B-22D8-45F4-BCC8-6B689732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8EEB3-89F9-44DB-98B6-A5498EC5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8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30448-37F2-435A-815E-EFDDBA9A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52396-D7E1-460F-8F00-FFF6ED3DE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1A904-4A41-4D53-8208-8AE65496A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844F1-9F5F-415C-9A1F-B03105FB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9AAE2-BB2E-4632-9278-85B2F1AF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4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38A5D-600D-43C7-9791-BFE14779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903C8-A30C-40D6-B5C5-070687D06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C6F3B-360E-4EF7-88B9-7635AB8F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644A1-C4EA-4A5C-8BFD-632E90831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0E033-A6EB-47B2-BB2F-9165FC2AF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9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22B57-13C7-42F8-804D-F003F22E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4430F-4669-48F3-B722-6113353F60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E755D-7454-40EA-8717-18A46C6E9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B96A2-18F4-4F1D-A59A-9A242331D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73675-0955-428C-9187-D40DB1E8C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89353-CC22-4767-98D4-793738D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B6C0C-80A6-4AB0-AF1A-7CF07427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FD651-E2B7-49C9-8534-7DCA390C3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8C3ABE-F4F1-416C-BC91-6724B200C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8DC487-1292-490C-B8D0-AFD3ED1AE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65D00B-C556-41E7-B0EA-74830E863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03A9F0-9386-4EFD-A63B-40925F0F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3FB54-8FBF-4D59-9155-48E5429A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F69028-EC42-4D02-AA5C-F7841A9A3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7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890E-D477-43EB-940D-552AB7817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735DD6-4705-45D1-8F1A-36362B8A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7A5AC-A688-4C43-A371-6B5BFB75A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0934C-1DA4-4948-9060-43246F5A7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1D0FB-16C0-4DEC-8F01-D64AD2E02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29065-0E16-4DB0-8355-714969B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96786-1CE8-4119-AA8E-A3A7CB01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0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C1A7-87F2-4012-BA1D-C6C4ED74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C1CE3-06B2-4F1C-9BC7-71A1B097E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2E968-26F4-489C-90DF-E9AD7D9D4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77330-58AE-4A47-B16C-14C595046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7F0B6-C956-4177-A5EC-5AC0088D7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59BA0-F69E-4605-94A1-EAB7C4E7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2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711B4-2CA7-4584-B30A-996864D0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32E44-9776-44C3-99B3-F133C6E77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735AE-6676-41F7-9351-2448E0DEF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B29E7-BD7E-44FE-8DBC-8EF2A89C6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B73D6-C914-4193-96AA-EDD2AB931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1C284-A0ED-4229-A3D8-6DFB9CBF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4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B486A8-8ACC-4ED6-BBAA-FB099E116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531D3-8300-48D7-9E52-204F47DBF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9EF2F-D743-4319-B5D4-30DCB7BDF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894A-1DB1-4A2C-B0E0-E27333F2E2D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C3F39-E46F-4466-956A-45BBEEFC7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4C9B3-5B17-4095-BECA-0F81B1AA4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6E96-1FCA-4B02-9732-A04EADD2F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1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B458-055E-41B1-BC1F-AEE5F54B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3D7E9F-EC7D-4F74-925B-E8DFD2B69C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 err="1"/>
                  <a:t>Asdad</a:t>
                </a: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3D7E9F-EC7D-4F74-925B-E8DFD2B69C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327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Yetoo Happy</dc:creator>
  <cp:lastModifiedBy>Yetoo Happy</cp:lastModifiedBy>
  <cp:revision>4</cp:revision>
  <dcterms:created xsi:type="dcterms:W3CDTF">2020-03-31T22:32:34Z</dcterms:created>
  <dcterms:modified xsi:type="dcterms:W3CDTF">2020-03-31T22:55:22Z</dcterms:modified>
</cp:coreProperties>
</file>