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4D87A7-CA52-497A-BBC4-6987436C240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069F0E-84B8-41C6-98BB-56677CA16A5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9C18C9-6791-44EA-AAD5-4221BA024BB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B8A408-B87C-4B2B-ABCB-D73725E0A33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A55B26-4F1F-40E9-AF2D-2DF21A4A1F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DB8B6B-00A8-4F17-9EE6-2CF5A1BF8B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F49678-B2EE-43ED-BB50-66AB946633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15A19A-5F93-4C3B-A7AC-4B08A0AD919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0ADE1F-B2E7-4359-AD32-443721F7642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C6750D5-401E-4A29-A1B6-8B5F9104051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3957D9-9C37-4A27-9662-820C5527E83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2BEAD4-E01B-47A1-99E1-AE934DE3604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B2832F0E-1EC1-4F3E-8BDA-47D9825B92DB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 txBox="1"/>
          <p:nvPr/>
        </p:nvSpPr>
        <p:spPr>
          <a:xfrm>
            <a:off x="914400" y="457200"/>
            <a:ext cx="6858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LibreOffice/7.4.4.2$Linux_X86_64 LibreOffice_project/40$Build-2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2023-01-05T22:23:47Z</dcterms:created>
  <dc:creator>Gábor Németh</dc:creator>
  <dc:description/>
  <dc:language>en-US</dc:language>
  <cp:lastModifiedBy>Gábor Németh</cp:lastModifiedBy>
  <dcterms:modified xsi:type="dcterms:W3CDTF">2023-01-05T22:26:19Z</dcterms:modified>
  <cp:revision>2</cp:revision>
  <dc:subject/>
  <dc:title/>
</cp:coreProperties>
</file>