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0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319BB-B749-4E48-961B-B20D0BD2B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EB7C4-446E-4614-B7AE-AD4EBF931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AE46-3610-4FD8-82DD-E32EB1926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0A4C5-4095-4DBC-B65F-32106F80F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4754E-6D05-4A4F-AF6D-7937E1F26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90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0E24F-E30C-45C2-9C8B-7EC4BAE4F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0B9259-8047-45CA-8C09-8988F2C22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8B207-98E3-407B-9432-74AC57EC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A5254-49F0-4A73-9B19-2CFB72513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A00DA-D63E-4299-B0F2-8FBCB6884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207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93F015-08D9-4D52-B4E1-6F5362E675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22558-3898-44EE-A01A-4CFB3DF78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AD1A9-E389-4418-805C-C5E90B4C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BB3A3-4BAB-43B1-A25F-B9E444EFB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3E12E-4539-4589-8CD1-420B5B1D5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7615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ECE27-6A90-4266-95A7-F4DA23071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A81B9-14B8-48F7-9EB7-C6DE74FD0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4ADFA-8ADC-4497-8E20-75646D818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37529-2EF8-42F8-9B63-48A6CFF1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A0414-0C47-453C-838B-0B4AA36D3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518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12A87-595A-418A-B86F-58777DB1E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F21F7-70B5-4272-8B84-CA23E7F15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7ED30-84E2-4C0F-8596-9C89532EC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E6211-ED52-4148-99F1-1EC52A8D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AC807-5CB3-4357-989E-CC86ECEE2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716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F5AF-3F04-4B5E-9FD7-10285920C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A5755-741A-4C87-9601-758A15C901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D6F0F-C70B-4FA2-9D34-C086DD76E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11AEF5-FD68-49F2-AD8D-150C670C0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FF466-C7EF-4895-8042-AB8177ABA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9900A-EA72-48DC-9FC1-764B05B7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246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9EC63-79FA-405F-B5BF-E107D2834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48637-75BC-4804-9F00-CC7CF44B0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1F9ED0-0599-4DAD-B636-4A9CF656A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D5D4B3-C5AC-4C05-90F1-DC5D5F656B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15BDD2-5235-49C6-A16F-B4165F4425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8F54D2-DAF7-42CC-88C9-87F786CEE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37EB44-DEF1-474E-A2D2-85199DDED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B69116-2D69-44CF-BE89-2BBB5328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527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4B7A3-9F6F-46FC-B3CC-51695C07C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27B6D-EF94-40D0-8AF5-09BE982B7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18AA4A-53FA-4F06-A7A1-47A9EFD09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9B646-8798-4231-81DF-0545FF89B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330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39C651-B2AF-4A37-8787-18B9E80A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088418-81EA-4F44-9F31-128A08E4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F7806-B37A-414A-B62F-63095FB5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78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3C4EE-9784-46C9-8B4F-83AEF5D7D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886F7-887D-403C-84E3-128CBE8DD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04EC77-250C-4477-8FC2-935219E2B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6E234-2EB7-43D8-BE1F-5B9D825F6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108DC-32F2-466D-9579-7BBB9925B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1A192-A9BF-44D6-B809-BE76CA6C9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897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8F164-40CE-45CD-80F2-B3CEB2718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4643A2-B660-4200-9A04-EB6B52A819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39077C-248D-4806-94D8-FAEBB14F2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297E2-D967-4339-BF5B-5A2DB5126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20B8D-310E-4415-BFAB-FC5D72F3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0D1E1-5817-4984-AD37-CAE0D3C97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19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DC1E8C-5EF5-4B6E-8F68-C9A48B5D0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8B67E-95B2-4A21-88EB-DB439E897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7C8F3-A8D4-48A7-8ADC-ECFAB166C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61BF-3B3E-480F-9322-BA4C97CAAE65}" type="datetimeFigureOut">
              <a:rPr lang="de-DE" smtClean="0"/>
              <a:t>03.03.2020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A675A-B0CF-4DB4-9596-B55935CEF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609A4-686A-4012-AA4C-DFD5D2C200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CB4D5-4D64-43A6-8A40-DC21917F4E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48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E8A413-E59B-487C-9317-DA063D054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Custom bullet list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F5D5676-5A37-4223-8A6B-F0289ECEA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de-DE" dirty="0"/>
              <a:t>Custom list level 1</a:t>
            </a:r>
          </a:p>
          <a:p>
            <a:pPr lvl="1">
              <a:buBlip>
                <a:blip r:embed="rId3"/>
              </a:buBlip>
            </a:pPr>
            <a:r>
              <a:rPr lang="de-DE" dirty="0"/>
              <a:t>Level 2</a:t>
            </a:r>
          </a:p>
          <a:p>
            <a:pPr lvl="2">
              <a:buBlip>
                <a:blip r:embed="rId4"/>
              </a:buBlip>
            </a:pPr>
            <a:r>
              <a:rPr lang="de-DE" dirty="0"/>
              <a:t>Level 3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2016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Custom bullet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 bullet list</dc:title>
  <dc:creator>kiwiwings</dc:creator>
  <cp:lastModifiedBy>kiwiwings</cp:lastModifiedBy>
  <cp:revision>1</cp:revision>
  <dcterms:created xsi:type="dcterms:W3CDTF">2020-03-03T19:33:48Z</dcterms:created>
  <dcterms:modified xsi:type="dcterms:W3CDTF">2020-03-03T19:42:01Z</dcterms:modified>
</cp:coreProperties>
</file>