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4648"/>
  </p:normalViewPr>
  <p:slideViewPr>
    <p:cSldViewPr snapToGrid="0" snapToObjects="1">
      <p:cViewPr>
        <p:scale>
          <a:sx n="31" d="100"/>
          <a:sy n="31" d="100"/>
        </p:scale>
        <p:origin x="4232" y="2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825E-6B03-8E4B-A197-C0B2F42EF952}" type="datetimeFigureOut">
              <a:rPr lang="en-US" smtClean="0"/>
              <a:t>6/4/16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0761-06AD-F048-946A-06036AD02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1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825E-6B03-8E4B-A197-C0B2F42EF952}" type="datetimeFigureOut">
              <a:rPr lang="en-US" smtClean="0"/>
              <a:t>6/4/16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0761-06AD-F048-946A-06036AD02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5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825E-6B03-8E4B-A197-C0B2F42EF952}" type="datetimeFigureOut">
              <a:rPr lang="en-US" smtClean="0"/>
              <a:t>6/4/16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0761-06AD-F048-946A-06036AD02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567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825E-6B03-8E4B-A197-C0B2F42EF952}" type="datetimeFigureOut">
              <a:rPr lang="en-US" smtClean="0"/>
              <a:t>6/4/16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0761-06AD-F048-946A-06036AD02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69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825E-6B03-8E4B-A197-C0B2F42EF952}" type="datetimeFigureOut">
              <a:rPr lang="en-US" smtClean="0"/>
              <a:t>6/4/16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0761-06AD-F048-946A-06036AD02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6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825E-6B03-8E4B-A197-C0B2F42EF952}" type="datetimeFigureOut">
              <a:rPr lang="en-US" smtClean="0"/>
              <a:t>6/4/16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0761-06AD-F048-946A-06036AD02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58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825E-6B03-8E4B-A197-C0B2F42EF952}" type="datetimeFigureOut">
              <a:rPr lang="en-US" smtClean="0"/>
              <a:t>6/4/16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0761-06AD-F048-946A-06036AD02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64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825E-6B03-8E4B-A197-C0B2F42EF952}" type="datetimeFigureOut">
              <a:rPr lang="en-US" smtClean="0"/>
              <a:t>6/4/16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0761-06AD-F048-946A-06036AD02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2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825E-6B03-8E4B-A197-C0B2F42EF952}" type="datetimeFigureOut">
              <a:rPr lang="en-US" smtClean="0"/>
              <a:t>6/4/16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0761-06AD-F048-946A-06036AD02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60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825E-6B03-8E4B-A197-C0B2F42EF952}" type="datetimeFigureOut">
              <a:rPr lang="en-US" smtClean="0"/>
              <a:t>6/4/16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0761-06AD-F048-946A-06036AD02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00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825E-6B03-8E4B-A197-C0B2F42EF952}" type="datetimeFigureOut">
              <a:rPr lang="en-US" smtClean="0"/>
              <a:t>6/4/16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50761-06AD-F048-946A-06036AD02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425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0825E-6B03-8E4B-A197-C0B2F42EF952}" type="datetimeFigureOut">
              <a:rPr lang="en-US" smtClean="0"/>
              <a:t>6/4/16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50761-06AD-F048-946A-06036AD02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8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62092" y="198783"/>
            <a:ext cx="26155511" cy="6527800"/>
            <a:chOff x="44039" y="254000"/>
            <a:chExt cx="26155511" cy="6527800"/>
          </a:xfrm>
        </p:grpSpPr>
        <p:sp>
          <p:nvSpPr>
            <p:cNvPr id="2" name="Rectangle 1"/>
            <p:cNvSpPr/>
            <p:nvPr/>
          </p:nvSpPr>
          <p:spPr>
            <a:xfrm>
              <a:off x="44039" y="254000"/>
              <a:ext cx="26155511" cy="6527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963025" y="343883"/>
              <a:ext cx="3238148" cy="6348035"/>
              <a:chOff x="1001125" y="167065"/>
              <a:chExt cx="3238148" cy="6348035"/>
            </a:xfrm>
          </p:grpSpPr>
          <p:sp>
            <p:nvSpPr>
              <p:cNvPr id="31" name="Moon 30"/>
              <p:cNvSpPr/>
              <p:nvPr/>
            </p:nvSpPr>
            <p:spPr>
              <a:xfrm rot="21384182" flipH="1">
                <a:off x="1219040" y="1366930"/>
                <a:ext cx="1046078" cy="2290369"/>
              </a:xfrm>
              <a:prstGeom prst="moon">
                <a:avLst>
                  <a:gd name="adj" fmla="val 27523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 rot="19603499">
                <a:off x="1001125" y="562965"/>
                <a:ext cx="504496" cy="830317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Moon 32"/>
              <p:cNvSpPr/>
              <p:nvPr/>
            </p:nvSpPr>
            <p:spPr>
              <a:xfrm rot="11816569" flipH="1">
                <a:off x="2855350" y="830528"/>
                <a:ext cx="735724" cy="3906852"/>
              </a:xfrm>
              <a:prstGeom prst="moon">
                <a:avLst>
                  <a:gd name="adj" fmla="val 56139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 rot="1275768">
                <a:off x="3734777" y="167065"/>
                <a:ext cx="504496" cy="83031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Moon 11"/>
              <p:cNvSpPr/>
              <p:nvPr/>
            </p:nvSpPr>
            <p:spPr>
              <a:xfrm rot="1595118" flipH="1">
                <a:off x="1025148" y="2096500"/>
                <a:ext cx="735724" cy="4388103"/>
              </a:xfrm>
              <a:prstGeom prst="moon">
                <a:avLst>
                  <a:gd name="adj" fmla="val 32904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Moon 12"/>
              <p:cNvSpPr/>
              <p:nvPr/>
            </p:nvSpPr>
            <p:spPr>
              <a:xfrm rot="10448016" flipH="1">
                <a:off x="2687219" y="2746820"/>
                <a:ext cx="735724" cy="3634872"/>
              </a:xfrm>
              <a:prstGeom prst="moon">
                <a:avLst>
                  <a:gd name="adj" fmla="val 41136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" name="Group 2"/>
              <p:cNvGrpSpPr/>
              <p:nvPr/>
            </p:nvGrpSpPr>
            <p:grpSpPr>
              <a:xfrm rot="21169095">
                <a:off x="1473577" y="1060836"/>
                <a:ext cx="2434102" cy="551282"/>
                <a:chOff x="8874457" y="3171517"/>
                <a:chExt cx="2434102" cy="551282"/>
              </a:xfrm>
            </p:grpSpPr>
            <p:sp>
              <p:nvSpPr>
                <p:cNvPr id="27" name="Moon 26"/>
                <p:cNvSpPr/>
                <p:nvPr/>
              </p:nvSpPr>
              <p:spPr>
                <a:xfrm>
                  <a:off x="8874457" y="3171517"/>
                  <a:ext cx="1277471" cy="551281"/>
                </a:xfrm>
                <a:prstGeom prst="moon">
                  <a:avLst>
                    <a:gd name="adj" fmla="val 30485"/>
                  </a:avLst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Moon 27"/>
                <p:cNvSpPr/>
                <p:nvPr/>
              </p:nvSpPr>
              <p:spPr>
                <a:xfrm rot="10800000">
                  <a:off x="10031088" y="3171518"/>
                  <a:ext cx="1277471" cy="551281"/>
                </a:xfrm>
                <a:prstGeom prst="moon">
                  <a:avLst>
                    <a:gd name="adj" fmla="val 30485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9" name="Moon 28"/>
              <p:cNvSpPr/>
              <p:nvPr/>
            </p:nvSpPr>
            <p:spPr>
              <a:xfrm rot="8628743" flipH="1">
                <a:off x="2607229" y="2880228"/>
                <a:ext cx="735724" cy="3634872"/>
              </a:xfrm>
              <a:prstGeom prst="moon">
                <a:avLst>
                  <a:gd name="adj" fmla="val 30844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4559598" y="840244"/>
              <a:ext cx="21520681" cy="535531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34800" b="1" dirty="0" smtClean="0">
                  <a:ln w="0"/>
                  <a:solidFill>
                    <a:srgbClr val="C0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Osaka" charset="-128"/>
                  <a:ea typeface="Osaka" charset="-128"/>
                  <a:cs typeface="Osaka" charset="-128"/>
                </a:rPr>
                <a:t>Quick</a:t>
              </a:r>
              <a:r>
                <a:rPr lang="en-US" sz="34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Osaka" charset="-128"/>
                  <a:ea typeface="Osaka" charset="-128"/>
                  <a:cs typeface="Osaka" charset="-128"/>
                </a:rPr>
                <a:t>step</a:t>
              </a:r>
              <a:endParaRPr lang="en-US" sz="3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saka" charset="-128"/>
                <a:ea typeface="Osaka" charset="-128"/>
                <a:cs typeface="Osaka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999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Osaka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JIGNESH M PATEL</dc:creator>
  <cp:lastModifiedBy>JIGNESH M PATEL</cp:lastModifiedBy>
  <cp:revision>40</cp:revision>
  <dcterms:created xsi:type="dcterms:W3CDTF">2016-06-03T03:11:25Z</dcterms:created>
  <dcterms:modified xsi:type="dcterms:W3CDTF">2016-06-05T02:24:26Z</dcterms:modified>
</cp:coreProperties>
</file>