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4" r:id="rId5"/>
    <p:sldId id="265" r:id="rId6"/>
    <p:sldId id="268" r:id="rId7"/>
    <p:sldId id="266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172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D8057A-AE89-4E59-B6F3-3A3C50B71132}" type="datetimeFigureOut">
              <a:rPr lang="en-US" smtClean="0"/>
              <a:t>9/28/2015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2E54AD-430D-418A-9E3B-0DCCC7BE9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437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2015/9/28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2015/9/28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2015/9/28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2015/9/28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2015/9/28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2015/9/28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2015/9/28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Progress Report of Apache SINGA</a:t>
            </a:r>
            <a:endParaRPr 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Wei Wang @NUS</a:t>
            </a:r>
          </a:p>
          <a:p>
            <a:r>
              <a:rPr lang="en-US" dirty="0" smtClean="0"/>
              <a:t>28/09/2015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244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 in the first version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http://singa.apache.org/</a:t>
            </a:r>
          </a:p>
          <a:p>
            <a:r>
              <a:rPr lang="en-US" dirty="0" smtClean="0"/>
              <a:t>Usability</a:t>
            </a:r>
          </a:p>
          <a:p>
            <a:pPr lvl="1"/>
            <a:r>
              <a:rPr lang="en-US" dirty="0" smtClean="0"/>
              <a:t>DL Models</a:t>
            </a:r>
          </a:p>
          <a:p>
            <a:pPr lvl="2"/>
            <a:r>
              <a:rPr lang="en-US" dirty="0" smtClean="0"/>
              <a:t>Feed-forward models</a:t>
            </a:r>
          </a:p>
          <a:p>
            <a:pPr lvl="3"/>
            <a:r>
              <a:rPr lang="en-US" dirty="0" smtClean="0"/>
              <a:t>CNN, MLP, Auto-encoder</a:t>
            </a:r>
          </a:p>
          <a:p>
            <a:pPr lvl="2"/>
            <a:r>
              <a:rPr lang="en-US" dirty="0" smtClean="0"/>
              <a:t>RNN</a:t>
            </a:r>
          </a:p>
          <a:p>
            <a:pPr lvl="3"/>
            <a:r>
              <a:rPr lang="en-US" dirty="0" smtClean="0"/>
              <a:t>Vanilla RNN for language modeling</a:t>
            </a:r>
          </a:p>
          <a:p>
            <a:pPr lvl="2"/>
            <a:r>
              <a:rPr lang="en-US" dirty="0" smtClean="0"/>
              <a:t>RBM</a:t>
            </a:r>
          </a:p>
          <a:p>
            <a:pPr lvl="1"/>
            <a:r>
              <a:rPr lang="en-US" dirty="0" smtClean="0"/>
              <a:t>Tools</a:t>
            </a:r>
          </a:p>
          <a:p>
            <a:pPr lvl="2"/>
            <a:r>
              <a:rPr lang="en-US" dirty="0" smtClean="0"/>
              <a:t>Zookeeper for job management</a:t>
            </a:r>
          </a:p>
          <a:p>
            <a:pPr lvl="2"/>
            <a:r>
              <a:rPr lang="en-US" dirty="0" smtClean="0"/>
              <a:t>GNU auto tool for installation</a:t>
            </a:r>
          </a:p>
          <a:p>
            <a:r>
              <a:rPr lang="en-US" dirty="0" smtClean="0"/>
              <a:t>Scalability/Efficiency</a:t>
            </a:r>
          </a:p>
          <a:p>
            <a:pPr lvl="1"/>
            <a:r>
              <a:rPr lang="en-US" dirty="0"/>
              <a:t>Training </a:t>
            </a:r>
            <a:r>
              <a:rPr lang="en-US" dirty="0" smtClean="0"/>
              <a:t>frameworks (CPU)</a:t>
            </a:r>
            <a:endParaRPr lang="en-US" dirty="0"/>
          </a:p>
          <a:p>
            <a:pPr lvl="2"/>
            <a:r>
              <a:rPr lang="en-US" dirty="0"/>
              <a:t>Synchronous</a:t>
            </a:r>
          </a:p>
          <a:p>
            <a:pPr lvl="3"/>
            <a:r>
              <a:rPr lang="en-US" dirty="0"/>
              <a:t>AllReduce, Sandblaster</a:t>
            </a:r>
          </a:p>
          <a:p>
            <a:pPr lvl="2"/>
            <a:r>
              <a:rPr lang="en-US" dirty="0"/>
              <a:t>Asynchronous</a:t>
            </a:r>
          </a:p>
          <a:p>
            <a:pPr lvl="3"/>
            <a:r>
              <a:rPr lang="en-US" dirty="0"/>
              <a:t>Downpour</a:t>
            </a:r>
          </a:p>
          <a:p>
            <a:pPr lvl="3"/>
            <a:r>
              <a:rPr lang="en-US" dirty="0"/>
              <a:t>Distributed Hogwild!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917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 in the second version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Usability</a:t>
            </a:r>
          </a:p>
          <a:p>
            <a:r>
              <a:rPr lang="en-US" dirty="0" smtClean="0"/>
              <a:t>Scalability/efficiency</a:t>
            </a:r>
          </a:p>
        </p:txBody>
      </p:sp>
    </p:spTree>
    <p:extLst>
      <p:ext uri="{BB962C8B-B14F-4D97-AF65-F5344CB8AC3E}">
        <p14:creationId xmlns:p14="http://schemas.microsoft.com/office/powerpoint/2010/main" val="2022778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Usability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Adding support for popular models</a:t>
            </a:r>
          </a:p>
          <a:p>
            <a:pPr lvl="1"/>
            <a:r>
              <a:rPr lang="en-US" dirty="0" smtClean="0"/>
              <a:t>Feed-forward </a:t>
            </a:r>
            <a:r>
              <a:rPr lang="en-US" dirty="0" smtClean="0"/>
              <a:t>models</a:t>
            </a:r>
          </a:p>
          <a:p>
            <a:pPr lvl="2"/>
            <a:r>
              <a:rPr lang="en-US" dirty="0" err="1" smtClean="0"/>
              <a:t>AlexLet</a:t>
            </a:r>
            <a:r>
              <a:rPr lang="en-US" dirty="0" smtClean="0"/>
              <a:t>, </a:t>
            </a:r>
            <a:r>
              <a:rPr lang="en-US" dirty="0" err="1" smtClean="0"/>
              <a:t>GoogleLet</a:t>
            </a:r>
            <a:r>
              <a:rPr lang="en-US" dirty="0" smtClean="0"/>
              <a:t> and VGG for image classification</a:t>
            </a:r>
          </a:p>
          <a:p>
            <a:pPr lvl="2"/>
            <a:r>
              <a:rPr lang="en-US" dirty="0" smtClean="0"/>
              <a:t>Fast </a:t>
            </a:r>
            <a:r>
              <a:rPr lang="en-US" dirty="0" smtClean="0"/>
              <a:t>RCNN for Object </a:t>
            </a:r>
            <a:r>
              <a:rPr lang="en-US" dirty="0" smtClean="0"/>
              <a:t>detection</a:t>
            </a:r>
            <a:endParaRPr lang="en-US" dirty="0" smtClean="0"/>
          </a:p>
          <a:p>
            <a:pPr lvl="1"/>
            <a:r>
              <a:rPr lang="en-US" dirty="0" smtClean="0"/>
              <a:t>Recurrent neural </a:t>
            </a:r>
            <a:r>
              <a:rPr lang="en-US" dirty="0" smtClean="0"/>
              <a:t>networks</a:t>
            </a:r>
            <a:endParaRPr lang="en-US" dirty="0" smtClean="0"/>
          </a:p>
          <a:p>
            <a:pPr lvl="2"/>
            <a:r>
              <a:rPr lang="en-US" dirty="0" smtClean="0"/>
              <a:t>LSTM and </a:t>
            </a:r>
            <a:r>
              <a:rPr lang="en-US" dirty="0" smtClean="0"/>
              <a:t>GRU</a:t>
            </a:r>
            <a:endParaRPr lang="en-US" dirty="0" smtClean="0"/>
          </a:p>
          <a:p>
            <a:pPr lvl="1"/>
            <a:r>
              <a:rPr lang="en-US" dirty="0" smtClean="0"/>
              <a:t>Energy models</a:t>
            </a:r>
          </a:p>
          <a:p>
            <a:pPr lvl="2"/>
            <a:r>
              <a:rPr lang="en-US" dirty="0" smtClean="0"/>
              <a:t>Skip in this version.</a:t>
            </a:r>
          </a:p>
        </p:txBody>
      </p:sp>
    </p:spTree>
    <p:extLst>
      <p:ext uri="{BB962C8B-B14F-4D97-AF65-F5344CB8AC3E}">
        <p14:creationId xmlns:p14="http://schemas.microsoft.com/office/powerpoint/2010/main" val="1862202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Usability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Helpers for model </a:t>
            </a:r>
            <a:r>
              <a:rPr lang="en-US" dirty="0" smtClean="0"/>
              <a:t>configuration</a:t>
            </a:r>
            <a:endParaRPr lang="en-US" dirty="0"/>
          </a:p>
          <a:p>
            <a:pPr lvl="1"/>
            <a:r>
              <a:rPr lang="en-US" dirty="0" smtClean="0"/>
              <a:t>current</a:t>
            </a:r>
            <a:r>
              <a:rPr lang="en-US" dirty="0" smtClean="0">
                <a:sym typeface="Wingdings" panose="05000000000000000000" pitchFamily="2" charset="2"/>
              </a:rPr>
              <a:t> job configuration file is large</a:t>
            </a:r>
            <a:endParaRPr lang="en-US" dirty="0" smtClean="0"/>
          </a:p>
          <a:p>
            <a:pPr lvl="2"/>
            <a:r>
              <a:rPr lang="en-US" dirty="0" smtClean="0"/>
              <a:t>Each layer takes 5-20 lines</a:t>
            </a:r>
          </a:p>
          <a:p>
            <a:pPr lvl="2"/>
            <a:r>
              <a:rPr lang="en-US" dirty="0" smtClean="0"/>
              <a:t>Some models have more than 10 layers</a:t>
            </a:r>
          </a:p>
          <a:p>
            <a:pPr lvl="1"/>
            <a:r>
              <a:rPr lang="en-US" dirty="0" smtClean="0"/>
              <a:t>Write helpers (builder) for popular models</a:t>
            </a:r>
          </a:p>
          <a:p>
            <a:pPr lvl="2"/>
            <a:r>
              <a:rPr lang="en-US" dirty="0" smtClean="0"/>
              <a:t>MLP::</a:t>
            </a:r>
            <a:r>
              <a:rPr lang="en-US" dirty="0" err="1" smtClean="0"/>
              <a:t>AddTanhLayer</a:t>
            </a:r>
            <a:r>
              <a:rPr lang="en-US" dirty="0" smtClean="0"/>
              <a:t>(</a:t>
            </a:r>
            <a:r>
              <a:rPr lang="en-US" dirty="0" err="1" smtClean="0"/>
              <a:t>layer_size</a:t>
            </a:r>
            <a:r>
              <a:rPr lang="en-US" dirty="0" smtClean="0"/>
              <a:t>), MLP::</a:t>
            </a:r>
            <a:r>
              <a:rPr lang="en-US" dirty="0" err="1" smtClean="0"/>
              <a:t>AddLogisticLayer</a:t>
            </a:r>
            <a:r>
              <a:rPr lang="en-US" dirty="0" smtClean="0"/>
              <a:t>(</a:t>
            </a:r>
            <a:r>
              <a:rPr lang="en-US" dirty="0" err="1" smtClean="0"/>
              <a:t>layer_size</a:t>
            </a:r>
            <a:r>
              <a:rPr lang="en-US" dirty="0" smtClean="0"/>
              <a:t>)</a:t>
            </a:r>
          </a:p>
          <a:p>
            <a:pPr lvl="3"/>
            <a:r>
              <a:rPr lang="en-US" dirty="0" err="1" smtClean="0"/>
              <a:t>conf</a:t>
            </a:r>
            <a:r>
              <a:rPr lang="en-US" dirty="0" smtClean="0"/>
              <a:t>=MLP::</a:t>
            </a:r>
            <a:r>
              <a:rPr lang="en-US" dirty="0" err="1" smtClean="0"/>
              <a:t>AddTanhLayer</a:t>
            </a:r>
            <a:r>
              <a:rPr lang="en-US" dirty="0" smtClean="0"/>
              <a:t>(100).</a:t>
            </a:r>
            <a:r>
              <a:rPr lang="en-US" dirty="0" err="1" smtClean="0"/>
              <a:t>AddTanhLayer</a:t>
            </a:r>
            <a:r>
              <a:rPr lang="en-US" dirty="0" smtClean="0"/>
              <a:t>(200).</a:t>
            </a:r>
            <a:r>
              <a:rPr lang="en-US" dirty="0" err="1" smtClean="0"/>
              <a:t>AddTanhLayer</a:t>
            </a:r>
            <a:r>
              <a:rPr lang="en-US" dirty="0" smtClean="0"/>
              <a:t>(300);</a:t>
            </a:r>
          </a:p>
          <a:p>
            <a:pPr lvl="2"/>
            <a:r>
              <a:rPr lang="en-US" dirty="0" err="1" smtClean="0"/>
              <a:t>ConvNet</a:t>
            </a:r>
            <a:r>
              <a:rPr lang="en-US" dirty="0" smtClean="0"/>
              <a:t>::</a:t>
            </a:r>
            <a:r>
              <a:rPr lang="en-US" dirty="0" err="1" smtClean="0"/>
              <a:t>AddConv</a:t>
            </a:r>
            <a:r>
              <a:rPr lang="en-US" dirty="0" smtClean="0"/>
              <a:t>(), </a:t>
            </a:r>
            <a:r>
              <a:rPr lang="en-US" dirty="0" err="1" smtClean="0"/>
              <a:t>ConvNet</a:t>
            </a:r>
            <a:r>
              <a:rPr lang="en-US" dirty="0" smtClean="0"/>
              <a:t>::</a:t>
            </a:r>
            <a:r>
              <a:rPr lang="en-US" dirty="0" err="1" smtClean="0"/>
              <a:t>AddPool</a:t>
            </a:r>
            <a:r>
              <a:rPr lang="en-US" dirty="0" smtClean="0"/>
              <a:t>(), etc.</a:t>
            </a:r>
          </a:p>
          <a:p>
            <a:r>
              <a:rPr lang="en-US" dirty="0" smtClean="0"/>
              <a:t>More built-in input and output </a:t>
            </a:r>
            <a:r>
              <a:rPr lang="en-US" dirty="0" smtClean="0"/>
              <a:t>layers</a:t>
            </a:r>
            <a:endParaRPr lang="en-US" dirty="0" smtClean="0"/>
          </a:p>
          <a:p>
            <a:pPr lvl="1"/>
            <a:r>
              <a:rPr lang="en-US" dirty="0" smtClean="0"/>
              <a:t>CVS format files</a:t>
            </a:r>
          </a:p>
          <a:p>
            <a:pPr lvl="1"/>
            <a:r>
              <a:rPr lang="en-US" dirty="0" smtClean="0"/>
              <a:t>HDFS as input and output sources</a:t>
            </a:r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93943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Usability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Integration with </a:t>
            </a:r>
            <a:r>
              <a:rPr lang="en-US" dirty="0" err="1"/>
              <a:t>Mesos</a:t>
            </a:r>
            <a:r>
              <a:rPr lang="en-US" dirty="0"/>
              <a:t> and </a:t>
            </a:r>
            <a:r>
              <a:rPr lang="en-US" dirty="0" smtClean="0"/>
              <a:t>Docker</a:t>
            </a:r>
            <a:endParaRPr lang="en-US" dirty="0"/>
          </a:p>
          <a:p>
            <a:pPr lvl="1"/>
            <a:r>
              <a:rPr lang="en-US" dirty="0" err="1"/>
              <a:t>Mesos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Manages cluster resources (e.g., CPU and memory)</a:t>
            </a:r>
          </a:p>
          <a:p>
            <a:pPr lvl="2"/>
            <a:r>
              <a:rPr lang="en-US" dirty="0"/>
              <a:t>Support multiply jobs concurrently</a:t>
            </a:r>
          </a:p>
          <a:p>
            <a:pPr lvl="1"/>
            <a:r>
              <a:rPr lang="en-US" dirty="0"/>
              <a:t>Docker</a:t>
            </a:r>
          </a:p>
          <a:p>
            <a:pPr lvl="2"/>
            <a:r>
              <a:rPr lang="en-US" dirty="0"/>
              <a:t>Package dependent libs for deployment on Amazon EC2 or other environments.</a:t>
            </a:r>
          </a:p>
          <a:p>
            <a:r>
              <a:rPr lang="en-US" dirty="0" smtClean="0"/>
              <a:t>Python </a:t>
            </a:r>
            <a:r>
              <a:rPr lang="en-US" dirty="0" smtClean="0"/>
              <a:t>Binding</a:t>
            </a:r>
            <a:endParaRPr lang="en-US" dirty="0" smtClean="0"/>
          </a:p>
          <a:p>
            <a:pPr lvl="1"/>
            <a:r>
              <a:rPr lang="en-US" dirty="0" smtClean="0"/>
              <a:t>Data scientists prefer python</a:t>
            </a:r>
          </a:p>
          <a:p>
            <a:pPr lvl="1"/>
            <a:r>
              <a:rPr lang="en-US" dirty="0" smtClean="0"/>
              <a:t>Create python wrappers for major components</a:t>
            </a:r>
          </a:p>
          <a:p>
            <a:pPr lvl="2"/>
            <a:r>
              <a:rPr lang="en-US" dirty="0" smtClean="0"/>
              <a:t>E.g., Layer, Updater</a:t>
            </a:r>
          </a:p>
          <a:p>
            <a:r>
              <a:rPr lang="en-US" dirty="0" smtClean="0"/>
              <a:t>Performance </a:t>
            </a:r>
            <a:r>
              <a:rPr lang="en-US" dirty="0" smtClean="0"/>
              <a:t>logging/report</a:t>
            </a:r>
            <a:endParaRPr lang="en-US" dirty="0" smtClean="0"/>
          </a:p>
          <a:p>
            <a:pPr lvl="1"/>
            <a:r>
              <a:rPr lang="en-US" dirty="0" smtClean="0"/>
              <a:t>Try to remove dependency on GLOG</a:t>
            </a:r>
          </a:p>
          <a:p>
            <a:pPr lvl="1"/>
            <a:r>
              <a:rPr lang="en-US" dirty="0" smtClean="0"/>
              <a:t>Format logging messages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896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Scalability and Efficiency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GPU support</a:t>
            </a:r>
          </a:p>
          <a:p>
            <a:pPr lvl="1"/>
            <a:r>
              <a:rPr lang="en-US" dirty="0" smtClean="0"/>
              <a:t>Unified math interface for  CPU and </a:t>
            </a:r>
            <a:r>
              <a:rPr lang="en-US" dirty="0" smtClean="0"/>
              <a:t>GPU</a:t>
            </a:r>
            <a:endParaRPr lang="en-US" dirty="0" smtClean="0"/>
          </a:p>
          <a:p>
            <a:pPr lvl="2"/>
            <a:r>
              <a:rPr lang="en-US" dirty="0" smtClean="0"/>
              <a:t>Add, Sub, Dot, </a:t>
            </a:r>
            <a:r>
              <a:rPr lang="en-US" dirty="0" err="1" smtClean="0"/>
              <a:t>Mult</a:t>
            </a:r>
            <a:r>
              <a:rPr lang="en-US" dirty="0" smtClean="0"/>
              <a:t>, etc.</a:t>
            </a:r>
          </a:p>
          <a:p>
            <a:pPr lvl="2"/>
            <a:r>
              <a:rPr lang="en-US" dirty="0" smtClean="0"/>
              <a:t>Underlying implementation</a:t>
            </a:r>
          </a:p>
          <a:p>
            <a:pPr lvl="3"/>
            <a:r>
              <a:rPr lang="en-US" dirty="0" err="1" smtClean="0"/>
              <a:t>OpenBLAS</a:t>
            </a:r>
            <a:r>
              <a:rPr lang="en-US" dirty="0" smtClean="0"/>
              <a:t> or MKL (Intel) or ATLAS for CPU</a:t>
            </a:r>
          </a:p>
          <a:p>
            <a:pPr lvl="3"/>
            <a:r>
              <a:rPr lang="en-US" dirty="0" err="1" smtClean="0"/>
              <a:t>cuBLAS</a:t>
            </a:r>
            <a:r>
              <a:rPr lang="en-US" dirty="0" smtClean="0"/>
              <a:t> + </a:t>
            </a:r>
            <a:r>
              <a:rPr lang="en-US" dirty="0" err="1" smtClean="0"/>
              <a:t>cuDNN</a:t>
            </a:r>
            <a:r>
              <a:rPr lang="en-US" dirty="0" smtClean="0"/>
              <a:t> for GPU</a:t>
            </a:r>
          </a:p>
          <a:p>
            <a:pPr lvl="1"/>
            <a:r>
              <a:rPr lang="en-US" dirty="0" smtClean="0"/>
              <a:t>Extend the worker-stub-server </a:t>
            </a:r>
            <a:r>
              <a:rPr lang="en-US" dirty="0" smtClean="0"/>
              <a:t>framework</a:t>
            </a:r>
            <a:endParaRPr lang="en-US" dirty="0" smtClean="0"/>
          </a:p>
          <a:p>
            <a:pPr lvl="2"/>
            <a:r>
              <a:rPr lang="en-US" dirty="0" smtClean="0"/>
              <a:t>GPU-CPU memory management</a:t>
            </a:r>
          </a:p>
          <a:p>
            <a:pPr lvl="1"/>
            <a:r>
              <a:rPr lang="en-US" dirty="0" smtClean="0"/>
              <a:t>Compilation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985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Development Flow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endParaRPr lang="en-US" dirty="0"/>
          </a:p>
          <a:p>
            <a:r>
              <a:rPr lang="en-US" dirty="0"/>
              <a:t>http://singa.apache.org/develop/contribute-code.html</a:t>
            </a:r>
          </a:p>
          <a:p>
            <a:r>
              <a:rPr lang="en-US" dirty="0" smtClean="0"/>
              <a:t>Create </a:t>
            </a:r>
            <a:r>
              <a:rPr lang="en-US" dirty="0"/>
              <a:t>JIRA ticket</a:t>
            </a:r>
          </a:p>
          <a:p>
            <a:pPr lvl="1"/>
            <a:r>
              <a:rPr lang="en-US" dirty="0"/>
              <a:t>Describe the changes to be made or has been done.</a:t>
            </a:r>
          </a:p>
          <a:p>
            <a:r>
              <a:rPr lang="en-US" dirty="0" err="1"/>
              <a:t>Git</a:t>
            </a:r>
            <a:r>
              <a:rPr lang="en-US" dirty="0"/>
              <a:t> checkout feature/</a:t>
            </a:r>
            <a:r>
              <a:rPr lang="en-US" dirty="0" err="1"/>
              <a:t>fixbug</a:t>
            </a:r>
            <a:r>
              <a:rPr lang="en-US" dirty="0"/>
              <a:t>/improve-xxx</a:t>
            </a:r>
          </a:p>
          <a:p>
            <a:pPr lvl="1"/>
            <a:r>
              <a:rPr lang="en-US" dirty="0" err="1"/>
              <a:t>Git</a:t>
            </a:r>
            <a:r>
              <a:rPr lang="en-US" dirty="0"/>
              <a:t> commit </a:t>
            </a:r>
          </a:p>
          <a:p>
            <a:pPr lvl="2"/>
            <a:r>
              <a:rPr lang="en-US" dirty="0"/>
              <a:t>do not commit too frequently	</a:t>
            </a:r>
          </a:p>
          <a:p>
            <a:pPr lvl="2"/>
            <a:r>
              <a:rPr lang="en-US" dirty="0"/>
              <a:t>Make commit </a:t>
            </a:r>
            <a:r>
              <a:rPr lang="en-US" dirty="0" err="1"/>
              <a:t>msg</a:t>
            </a:r>
            <a:r>
              <a:rPr lang="en-US" dirty="0"/>
              <a:t> as clear and clean as possible</a:t>
            </a:r>
          </a:p>
          <a:p>
            <a:pPr lvl="2"/>
            <a:r>
              <a:rPr lang="en-US" dirty="0"/>
              <a:t>Put JIRA ticket No. and title as the first line, and put one blank line after it</a:t>
            </a:r>
          </a:p>
          <a:p>
            <a:pPr lvl="1"/>
            <a:r>
              <a:rPr lang="en-US" dirty="0" err="1"/>
              <a:t>Git</a:t>
            </a:r>
            <a:r>
              <a:rPr lang="en-US" dirty="0"/>
              <a:t> checkout master</a:t>
            </a:r>
          </a:p>
          <a:p>
            <a:pPr lvl="2"/>
            <a:r>
              <a:rPr lang="en-US" dirty="0" err="1"/>
              <a:t>Git</a:t>
            </a:r>
            <a:r>
              <a:rPr lang="en-US" dirty="0"/>
              <a:t> pull </a:t>
            </a:r>
            <a:r>
              <a:rPr lang="en-US" dirty="0" err="1"/>
              <a:t>asf</a:t>
            </a:r>
            <a:r>
              <a:rPr lang="en-US" dirty="0"/>
              <a:t> master</a:t>
            </a:r>
          </a:p>
          <a:p>
            <a:pPr lvl="1"/>
            <a:r>
              <a:rPr lang="en-US" dirty="0" err="1"/>
              <a:t>Git</a:t>
            </a:r>
            <a:r>
              <a:rPr lang="en-US" dirty="0"/>
              <a:t> checkout working branch</a:t>
            </a:r>
          </a:p>
          <a:p>
            <a:pPr lvl="2"/>
            <a:r>
              <a:rPr lang="en-US" dirty="0" err="1"/>
              <a:t>Git</a:t>
            </a:r>
            <a:r>
              <a:rPr lang="en-US" dirty="0"/>
              <a:t> rebase (-</a:t>
            </a:r>
            <a:r>
              <a:rPr lang="en-US" dirty="0" err="1"/>
              <a:t>i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Git</a:t>
            </a:r>
            <a:r>
              <a:rPr lang="en-US" dirty="0"/>
              <a:t> push origin …</a:t>
            </a:r>
          </a:p>
          <a:p>
            <a:r>
              <a:rPr lang="en-US" dirty="0" err="1"/>
              <a:t>Goto</a:t>
            </a:r>
            <a:r>
              <a:rPr lang="en-US" dirty="0"/>
              <a:t> you </a:t>
            </a:r>
            <a:r>
              <a:rPr lang="en-US" dirty="0" err="1"/>
              <a:t>github</a:t>
            </a:r>
            <a:r>
              <a:rPr lang="en-US" dirty="0"/>
              <a:t> website, send pull request.</a:t>
            </a:r>
          </a:p>
          <a:p>
            <a:pPr lvl="1"/>
            <a:r>
              <a:rPr lang="en-US" dirty="0"/>
              <a:t>Title is the same as the </a:t>
            </a:r>
            <a:r>
              <a:rPr lang="en-US" dirty="0" err="1"/>
              <a:t>jira</a:t>
            </a:r>
            <a:r>
              <a:rPr lang="en-US" dirty="0"/>
              <a:t> ticket</a:t>
            </a:r>
          </a:p>
          <a:p>
            <a:pPr lvl="1"/>
            <a:r>
              <a:rPr lang="en-US" dirty="0"/>
              <a:t>Add detailed description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7119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Continue with tickets by others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Git</a:t>
            </a:r>
            <a:r>
              <a:rPr lang="en-US" dirty="0" smtClean="0"/>
              <a:t> remote add &lt;bob&gt; &lt;bob’s </a:t>
            </a:r>
            <a:r>
              <a:rPr lang="en-US" dirty="0" err="1" smtClean="0"/>
              <a:t>github-url</a:t>
            </a:r>
            <a:r>
              <a:rPr lang="en-US" dirty="0" smtClean="0"/>
              <a:t>&gt;</a:t>
            </a:r>
          </a:p>
          <a:p>
            <a:pPr lvl="1"/>
            <a:r>
              <a:rPr lang="en-US" dirty="0" smtClean="0"/>
              <a:t>Bob created the ticket</a:t>
            </a:r>
          </a:p>
          <a:p>
            <a:r>
              <a:rPr lang="en-US" dirty="0" err="1" smtClean="0"/>
              <a:t>Git</a:t>
            </a:r>
            <a:r>
              <a:rPr lang="en-US" dirty="0" smtClean="0"/>
              <a:t> fetch bob &lt;branch-name&gt;:&lt;branch-name&gt;</a:t>
            </a:r>
          </a:p>
          <a:p>
            <a:r>
              <a:rPr lang="en-US" dirty="0" err="1" smtClean="0"/>
              <a:t>Git</a:t>
            </a:r>
            <a:r>
              <a:rPr lang="en-US" dirty="0" smtClean="0"/>
              <a:t> checkout &lt;branch-name&gt;</a:t>
            </a:r>
          </a:p>
          <a:p>
            <a:r>
              <a:rPr lang="en-US" dirty="0" smtClean="0"/>
              <a:t>Work on that branch</a:t>
            </a:r>
          </a:p>
          <a:p>
            <a:pPr lvl="1"/>
            <a:r>
              <a:rPr lang="en-US" dirty="0" smtClean="0"/>
              <a:t>Commit, commit…</a:t>
            </a:r>
          </a:p>
          <a:p>
            <a:pPr lvl="1"/>
            <a:r>
              <a:rPr lang="en-US" dirty="0" err="1" smtClean="0"/>
              <a:t>Git</a:t>
            </a:r>
            <a:r>
              <a:rPr lang="en-US" dirty="0" smtClean="0"/>
              <a:t> pull bob &lt;branch-name&gt; or </a:t>
            </a:r>
          </a:p>
          <a:p>
            <a:pPr lvl="1"/>
            <a:r>
              <a:rPr lang="en-US" dirty="0" err="1" smtClean="0"/>
              <a:t>git</a:t>
            </a:r>
            <a:r>
              <a:rPr lang="en-US" dirty="0" smtClean="0"/>
              <a:t> fetch bob &lt;branch-name&gt;:&lt;branch-name&gt;-1</a:t>
            </a:r>
          </a:p>
          <a:p>
            <a:pPr lvl="1"/>
            <a:r>
              <a:rPr lang="en-US" dirty="0" err="1" smtClean="0"/>
              <a:t>Git</a:t>
            </a:r>
            <a:r>
              <a:rPr lang="en-US" dirty="0" smtClean="0"/>
              <a:t> rebase &lt;branch-name&gt;-1</a:t>
            </a:r>
          </a:p>
          <a:p>
            <a:pPr lvl="1"/>
            <a:r>
              <a:rPr lang="en-US" dirty="0" err="1" smtClean="0"/>
              <a:t>Git</a:t>
            </a:r>
            <a:r>
              <a:rPr lang="en-US" dirty="0" smtClean="0"/>
              <a:t> push bob &lt;branch-name&gt;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658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Merge Pull Requests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Git</a:t>
            </a:r>
            <a:r>
              <a:rPr lang="en-US" dirty="0" smtClean="0"/>
              <a:t> fetch pull/&lt;pull </a:t>
            </a:r>
            <a:r>
              <a:rPr lang="en-US" dirty="0" err="1" smtClean="0"/>
              <a:t>reqest</a:t>
            </a:r>
            <a:r>
              <a:rPr lang="en-US" dirty="0" smtClean="0"/>
              <a:t> ID&gt;/</a:t>
            </a:r>
            <a:r>
              <a:rPr lang="en-US" dirty="0" err="1" smtClean="0"/>
              <a:t>head:feature-foo</a:t>
            </a:r>
            <a:endParaRPr lang="en-US" dirty="0" smtClean="0"/>
          </a:p>
          <a:p>
            <a:r>
              <a:rPr lang="en-US" dirty="0" smtClean="0"/>
              <a:t>Or </a:t>
            </a:r>
            <a:r>
              <a:rPr lang="en-US" dirty="0" err="1" smtClean="0"/>
              <a:t>Git</a:t>
            </a:r>
            <a:r>
              <a:rPr lang="en-US" dirty="0" smtClean="0"/>
              <a:t> fetch bob </a:t>
            </a:r>
            <a:r>
              <a:rPr lang="en-US" dirty="0" err="1" smtClean="0"/>
              <a:t>feature-foo:feature-foo</a:t>
            </a:r>
            <a:endParaRPr lang="en-US" dirty="0" smtClean="0"/>
          </a:p>
          <a:p>
            <a:pPr marL="742950" lvl="2" indent="-342900"/>
            <a:r>
              <a:rPr lang="en-US" dirty="0" smtClean="0"/>
              <a:t>Bob is the guy who sent the pull request</a:t>
            </a:r>
          </a:p>
          <a:p>
            <a:pPr marL="742950" lvl="2" indent="-342900"/>
            <a:r>
              <a:rPr lang="en-US" dirty="0" smtClean="0"/>
              <a:t>foo </a:t>
            </a:r>
            <a:r>
              <a:rPr lang="en-US" dirty="0"/>
              <a:t>is the branch name you want to call </a:t>
            </a:r>
            <a:r>
              <a:rPr lang="en-US" dirty="0" smtClean="0"/>
              <a:t>it</a:t>
            </a:r>
          </a:p>
          <a:p>
            <a:pPr marL="342900" lvl="1" indent="-342900"/>
            <a:r>
              <a:rPr lang="en-US" dirty="0" err="1" smtClean="0"/>
              <a:t>Git</a:t>
            </a:r>
            <a:r>
              <a:rPr lang="en-US" dirty="0" smtClean="0"/>
              <a:t> checkout master</a:t>
            </a:r>
          </a:p>
          <a:p>
            <a:pPr marL="342900" lvl="1" indent="-342900"/>
            <a:r>
              <a:rPr lang="en-US" dirty="0" err="1" smtClean="0"/>
              <a:t>Git</a:t>
            </a:r>
            <a:r>
              <a:rPr lang="en-US" dirty="0" smtClean="0"/>
              <a:t> pull </a:t>
            </a:r>
            <a:r>
              <a:rPr lang="en-US" dirty="0" err="1" smtClean="0"/>
              <a:t>asf</a:t>
            </a:r>
            <a:r>
              <a:rPr lang="en-US" dirty="0" smtClean="0"/>
              <a:t> master</a:t>
            </a:r>
          </a:p>
          <a:p>
            <a:pPr marL="342900" lvl="1" indent="-342900"/>
            <a:r>
              <a:rPr lang="en-US" dirty="0" err="1" smtClean="0"/>
              <a:t>Git</a:t>
            </a:r>
            <a:r>
              <a:rPr lang="en-US" dirty="0" smtClean="0"/>
              <a:t> merge feature-foo</a:t>
            </a:r>
          </a:p>
          <a:p>
            <a:pPr marL="342900" lvl="1" indent="-342900"/>
            <a:r>
              <a:rPr lang="en-US" dirty="0" err="1" smtClean="0"/>
              <a:t>Git</a:t>
            </a:r>
            <a:r>
              <a:rPr lang="en-US" dirty="0" smtClean="0"/>
              <a:t> push </a:t>
            </a:r>
            <a:r>
              <a:rPr lang="en-US" dirty="0" err="1" smtClean="0"/>
              <a:t>asf</a:t>
            </a:r>
            <a:r>
              <a:rPr lang="en-US" dirty="0" smtClean="0"/>
              <a:t> master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182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3020</TotalTime>
  <Words>430</Words>
  <Application>Microsoft Office PowerPoint</Application>
  <PresentationFormat>全屏显示(4:3)</PresentationFormat>
  <Paragraphs>108</Paragraphs>
  <Slides>10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1" baseType="lpstr">
      <vt:lpstr>Office 主题</vt:lpstr>
      <vt:lpstr>Progress Report of Apache SINGA</vt:lpstr>
      <vt:lpstr>Features in the first version</vt:lpstr>
      <vt:lpstr>Features in the second version</vt:lpstr>
      <vt:lpstr>Usability</vt:lpstr>
      <vt:lpstr>Usability</vt:lpstr>
      <vt:lpstr>Usability</vt:lpstr>
      <vt:lpstr>Scalability and Efficiency</vt:lpstr>
      <vt:lpstr>Development Flow</vt:lpstr>
      <vt:lpstr>Continue with tickets by others</vt:lpstr>
      <vt:lpstr>Merge Pull Requests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Schedule for the second version</dc:title>
  <dc:creator>wangwei</dc:creator>
  <cp:lastModifiedBy>wangwei</cp:lastModifiedBy>
  <cp:revision>43</cp:revision>
  <dcterms:created xsi:type="dcterms:W3CDTF">2015-09-23T07:06:38Z</dcterms:created>
  <dcterms:modified xsi:type="dcterms:W3CDTF">2015-09-28T10:12:05Z</dcterms:modified>
</cp:coreProperties>
</file>