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  <p:sldId id="256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934" autoAdjust="0"/>
  </p:normalViewPr>
  <p:slideViewPr>
    <p:cSldViewPr snapToGrid="0" snapToObjects="1" showGuides="1">
      <p:cViewPr varScale="1">
        <p:scale>
          <a:sx n="131" d="100"/>
          <a:sy n="131" d="100"/>
        </p:scale>
        <p:origin x="-1424" y="-104"/>
      </p:cViewPr>
      <p:guideLst>
        <p:guide orient="horz" pos="2242"/>
        <p:guide pos="469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E1462-3A7C-9C4A-B5CD-180BD04A1037}" type="datetimeFigureOut">
              <a:rPr lang="en-US" smtClean="0"/>
              <a:t>10/31/13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FC9A5-A1DC-8F4F-87F0-E92A148FEF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861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E1462-3A7C-9C4A-B5CD-180BD04A1037}" type="datetimeFigureOut">
              <a:rPr lang="en-US" smtClean="0"/>
              <a:t>10/31/13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FC9A5-A1DC-8F4F-87F0-E92A148FEF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559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E1462-3A7C-9C4A-B5CD-180BD04A1037}" type="datetimeFigureOut">
              <a:rPr lang="en-US" smtClean="0"/>
              <a:t>10/31/13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FC9A5-A1DC-8F4F-87F0-E92A148FEF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979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E1462-3A7C-9C4A-B5CD-180BD04A1037}" type="datetimeFigureOut">
              <a:rPr lang="en-US" smtClean="0"/>
              <a:t>10/31/13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FC9A5-A1DC-8F4F-87F0-E92A148FEF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946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E1462-3A7C-9C4A-B5CD-180BD04A1037}" type="datetimeFigureOut">
              <a:rPr lang="en-US" smtClean="0"/>
              <a:t>10/31/13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FC9A5-A1DC-8F4F-87F0-E92A148FEF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696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E1462-3A7C-9C4A-B5CD-180BD04A1037}" type="datetimeFigureOut">
              <a:rPr lang="en-US" smtClean="0"/>
              <a:t>10/31/13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FC9A5-A1DC-8F4F-87F0-E92A148FEF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71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E1462-3A7C-9C4A-B5CD-180BD04A1037}" type="datetimeFigureOut">
              <a:rPr lang="en-US" smtClean="0"/>
              <a:t>10/31/13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FC9A5-A1DC-8F4F-87F0-E92A148FEF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43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E1462-3A7C-9C4A-B5CD-180BD04A1037}" type="datetimeFigureOut">
              <a:rPr lang="en-US" smtClean="0"/>
              <a:t>10/31/13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FC9A5-A1DC-8F4F-87F0-E92A148FEF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322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E1462-3A7C-9C4A-B5CD-180BD04A1037}" type="datetimeFigureOut">
              <a:rPr lang="en-US" smtClean="0"/>
              <a:t>10/31/13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FC9A5-A1DC-8F4F-87F0-E92A148FEF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975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E1462-3A7C-9C4A-B5CD-180BD04A1037}" type="datetimeFigureOut">
              <a:rPr lang="en-US" smtClean="0"/>
              <a:t>10/31/13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FC9A5-A1DC-8F4F-87F0-E92A148FEF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041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E1462-3A7C-9C4A-B5CD-180BD04A1037}" type="datetimeFigureOut">
              <a:rPr lang="en-US" smtClean="0"/>
              <a:t>10/31/13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FC9A5-A1DC-8F4F-87F0-E92A148FEF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614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0E1462-3A7C-9C4A-B5CD-180BD04A1037}" type="datetimeFigureOut">
              <a:rPr lang="en-US" smtClean="0"/>
              <a:t>10/31/13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1FC9A5-A1DC-8F4F-87F0-E92A148FEF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112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Exposing multiple device performance stats through MPI_T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Jeff Squyres</a:t>
            </a:r>
          </a:p>
          <a:p>
            <a:r>
              <a:rPr lang="en-US" dirty="0" smtClean="0"/>
              <a:t>, 2013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584421" y="4452052"/>
            <a:ext cx="508917" cy="563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4429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263391" y="4324648"/>
            <a:ext cx="593477" cy="546028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665803" y="4320823"/>
            <a:ext cx="593477" cy="546028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070416" y="4322738"/>
            <a:ext cx="593477" cy="546028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859056" y="4320823"/>
            <a:ext cx="593477" cy="546028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74781" y="522288"/>
            <a:ext cx="814250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Problem: multiple </a:t>
            </a:r>
            <a:r>
              <a:rPr lang="en-US" dirty="0" smtClean="0"/>
              <a:t>network devices on a </a:t>
            </a:r>
            <a:r>
              <a:rPr lang="en-US" dirty="0" smtClean="0"/>
              <a:t>server – </a:t>
            </a:r>
            <a:r>
              <a:rPr lang="en-US" dirty="0" smtClean="0"/>
              <a:t>want to return the number of sends on each </a:t>
            </a:r>
            <a:r>
              <a:rPr lang="en-US" dirty="0" smtClean="0"/>
              <a:t>device</a:t>
            </a:r>
            <a:r>
              <a:rPr lang="en-US" dirty="0" smtClean="0"/>
              <a:t> </a:t>
            </a:r>
            <a:r>
              <a:rPr lang="en-US" dirty="0" smtClean="0"/>
              <a:t>but don’t want to create a new variable for </a:t>
            </a:r>
            <a:r>
              <a:rPr lang="en-US" dirty="0" smtClean="0"/>
              <a:t>each</a:t>
            </a:r>
            <a:r>
              <a:rPr lang="en-US" dirty="0" smtClean="0"/>
              <a:t> </a:t>
            </a:r>
            <a:r>
              <a:rPr lang="en-US" dirty="0" smtClean="0"/>
              <a:t>of them.</a:t>
            </a:r>
          </a:p>
          <a:p>
            <a:endParaRPr lang="en-US" dirty="0"/>
          </a:p>
          <a:p>
            <a:r>
              <a:rPr lang="en-US" dirty="0" smtClean="0"/>
              <a:t>Solution: have each performance variable return an array of values; one for each underlying network device:</a:t>
            </a:r>
          </a:p>
          <a:p>
            <a:endParaRPr lang="en-US" dirty="0"/>
          </a:p>
          <a:p>
            <a:r>
              <a:rPr lang="en-US" dirty="0" smtClean="0"/>
              <a:t>    </a:t>
            </a:r>
            <a:r>
              <a:rPr lang="en-US" dirty="0" err="1"/>
              <a:t>MPI_T_pvar_handle_alloc</a:t>
            </a:r>
            <a:r>
              <a:rPr lang="en-US" dirty="0"/>
              <a:t>(session, </a:t>
            </a:r>
            <a:r>
              <a:rPr lang="en-US" dirty="0" err="1" smtClean="0"/>
              <a:t>pvar_index</a:t>
            </a:r>
            <a:r>
              <a:rPr lang="en-US" dirty="0"/>
              <a:t>, NULL</a:t>
            </a:r>
            <a:r>
              <a:rPr lang="en-US" dirty="0" smtClean="0"/>
              <a:t>, &amp;handle</a:t>
            </a:r>
            <a:r>
              <a:rPr lang="en-US" dirty="0"/>
              <a:t>, &amp;count)</a:t>
            </a:r>
            <a:r>
              <a:rPr lang="en-US" dirty="0" smtClean="0"/>
              <a:t>;</a:t>
            </a:r>
          </a:p>
          <a:p>
            <a:endParaRPr lang="en-US" dirty="0"/>
          </a:p>
          <a:p>
            <a:r>
              <a:rPr lang="en-US" dirty="0" smtClean="0"/>
              <a:t>count </a:t>
            </a:r>
            <a:r>
              <a:rPr lang="en-US" dirty="0" smtClean="0">
                <a:sym typeface="Wingdings"/>
              </a:rPr>
              <a:t> will be the number of underlying network device</a:t>
            </a:r>
          </a:p>
          <a:p>
            <a:endParaRPr lang="en-US" dirty="0">
              <a:sym typeface="Wingdings"/>
            </a:endParaRPr>
          </a:p>
          <a:p>
            <a:r>
              <a:rPr lang="en-US" dirty="0" smtClean="0"/>
              <a:t>    </a:t>
            </a:r>
            <a:r>
              <a:rPr lang="en-US" dirty="0" err="1"/>
              <a:t>MPI_T_pvar_read</a:t>
            </a:r>
            <a:r>
              <a:rPr lang="en-US" dirty="0"/>
              <a:t>(session, </a:t>
            </a:r>
            <a:r>
              <a:rPr lang="en-US" dirty="0" smtClean="0"/>
              <a:t>handle</a:t>
            </a:r>
            <a:r>
              <a:rPr lang="en-US" dirty="0"/>
              <a:t>, </a:t>
            </a:r>
            <a:r>
              <a:rPr lang="en-US" dirty="0" err="1"/>
              <a:t>buf</a:t>
            </a:r>
            <a:r>
              <a:rPr lang="en-US" dirty="0"/>
              <a:t>)</a:t>
            </a:r>
            <a:r>
              <a:rPr lang="en-US" dirty="0" smtClean="0"/>
              <a:t>;</a:t>
            </a:r>
          </a:p>
          <a:p>
            <a:endParaRPr lang="en-US" dirty="0"/>
          </a:p>
          <a:p>
            <a:r>
              <a:rPr lang="en-US" dirty="0" smtClean="0"/>
              <a:t>returns an array of count elements (e.g., 4):</a:t>
            </a:r>
          </a:p>
        </p:txBody>
      </p:sp>
      <p:cxnSp>
        <p:nvCxnSpPr>
          <p:cNvPr id="20" name="Straight Arrow Connector 19"/>
          <p:cNvCxnSpPr>
            <a:stCxn id="5" idx="2"/>
            <a:endCxn id="10" idx="0"/>
          </p:cNvCxnSpPr>
          <p:nvPr/>
        </p:nvCxnSpPr>
        <p:spPr>
          <a:xfrm flipH="1">
            <a:off x="3756676" y="4866851"/>
            <a:ext cx="205866" cy="83660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249960" y="5703458"/>
            <a:ext cx="10134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value for</a:t>
            </a:r>
          </a:p>
          <a:p>
            <a:pPr algn="ctr"/>
            <a:r>
              <a:rPr lang="en-US" dirty="0" smtClean="0"/>
              <a:t>device 1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2056985" y="5380292"/>
            <a:ext cx="10134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value for</a:t>
            </a:r>
          </a:p>
          <a:p>
            <a:pPr algn="ctr"/>
            <a:r>
              <a:rPr lang="en-US" dirty="0" smtClean="0"/>
              <a:t>device 0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588451" y="5380291"/>
            <a:ext cx="10134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value for</a:t>
            </a:r>
          </a:p>
          <a:p>
            <a:pPr algn="ctr"/>
            <a:r>
              <a:rPr lang="en-US" dirty="0" smtClean="0"/>
              <a:t>device 3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4259280" y="5703458"/>
            <a:ext cx="10134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value for</a:t>
            </a:r>
          </a:p>
          <a:p>
            <a:pPr algn="ctr"/>
            <a:r>
              <a:rPr lang="en-US" dirty="0" smtClean="0"/>
              <a:t>device 2</a:t>
            </a:r>
            <a:endParaRPr lang="en-US" dirty="0"/>
          </a:p>
        </p:txBody>
      </p:sp>
      <p:cxnSp>
        <p:nvCxnSpPr>
          <p:cNvPr id="21" name="Straight Arrow Connector 20"/>
          <p:cNvCxnSpPr>
            <a:stCxn id="4" idx="2"/>
            <a:endCxn id="25" idx="0"/>
          </p:cNvCxnSpPr>
          <p:nvPr/>
        </p:nvCxnSpPr>
        <p:spPr>
          <a:xfrm>
            <a:off x="4560130" y="4870676"/>
            <a:ext cx="205866" cy="83278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6" idx="2"/>
            <a:endCxn id="22" idx="0"/>
          </p:cNvCxnSpPr>
          <p:nvPr/>
        </p:nvCxnSpPr>
        <p:spPr>
          <a:xfrm flipH="1">
            <a:off x="2563701" y="4868766"/>
            <a:ext cx="803454" cy="51152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7" idx="2"/>
            <a:endCxn id="24" idx="0"/>
          </p:cNvCxnSpPr>
          <p:nvPr/>
        </p:nvCxnSpPr>
        <p:spPr>
          <a:xfrm>
            <a:off x="5155795" y="4866851"/>
            <a:ext cx="939372" cy="5134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2017874" y="4320823"/>
            <a:ext cx="10525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any_pvar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77210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664702" y="4825741"/>
            <a:ext cx="593477" cy="546028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2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664702" y="4279713"/>
            <a:ext cx="593477" cy="546028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1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664702" y="3733685"/>
            <a:ext cx="593477" cy="546028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0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664702" y="5371769"/>
            <a:ext cx="593477" cy="546028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3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74781" y="522288"/>
            <a:ext cx="81425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Problem: But </a:t>
            </a:r>
            <a:r>
              <a:rPr lang="en-US" dirty="0" smtClean="0"/>
              <a:t>how do you know which array slot maps to which underlying Linux device?</a:t>
            </a:r>
          </a:p>
          <a:p>
            <a:endParaRPr lang="en-US" dirty="0"/>
          </a:p>
          <a:p>
            <a:r>
              <a:rPr lang="en-US" dirty="0" smtClean="0"/>
              <a:t>Solution</a:t>
            </a:r>
            <a:r>
              <a:rPr lang="en-US" dirty="0"/>
              <a:t>: the </a:t>
            </a:r>
            <a:r>
              <a:rPr lang="en-US" dirty="0" err="1" smtClean="0"/>
              <a:t>btl_usnic_devices</a:t>
            </a:r>
            <a:r>
              <a:rPr lang="en-US" dirty="0" smtClean="0"/>
              <a:t> state performance variable.</a:t>
            </a:r>
          </a:p>
          <a:p>
            <a:endParaRPr lang="en-US" dirty="0"/>
          </a:p>
          <a:p>
            <a:r>
              <a:rPr lang="en-US" dirty="0" smtClean="0"/>
              <a:t>It has an </a:t>
            </a:r>
            <a:r>
              <a:rPr lang="en-US" dirty="0" smtClean="0"/>
              <a:t>MPI_T enumeration </a:t>
            </a:r>
            <a:r>
              <a:rPr lang="en-US" dirty="0" smtClean="0"/>
              <a:t>associated with it that indexes on the array indexes of each performance variable.  In the previous example of 4 devices, we have array indexes of [0,N)</a:t>
            </a:r>
          </a:p>
        </p:txBody>
      </p:sp>
      <p:cxnSp>
        <p:nvCxnSpPr>
          <p:cNvPr id="19" name="Straight Arrow Connector 18"/>
          <p:cNvCxnSpPr>
            <a:stCxn id="6" idx="3"/>
            <a:endCxn id="25" idx="1"/>
          </p:cNvCxnSpPr>
          <p:nvPr/>
        </p:nvCxnSpPr>
        <p:spPr>
          <a:xfrm>
            <a:off x="3258179" y="4006699"/>
            <a:ext cx="179043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5048613" y="3733685"/>
            <a:ext cx="1769146" cy="546028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/</a:t>
            </a:r>
            <a:r>
              <a:rPr lang="en-US" dirty="0" err="1" smtClean="0">
                <a:solidFill>
                  <a:schemeClr val="accent2"/>
                </a:solidFill>
              </a:rPr>
              <a:t>dev</a:t>
            </a:r>
            <a:r>
              <a:rPr lang="en-US" dirty="0" smtClean="0">
                <a:solidFill>
                  <a:schemeClr val="accent2"/>
                </a:solidFill>
              </a:rPr>
              <a:t>/usnic_0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5048613" y="4283541"/>
            <a:ext cx="1769146" cy="546028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/</a:t>
            </a:r>
            <a:r>
              <a:rPr lang="en-US" dirty="0" err="1" smtClean="0">
                <a:solidFill>
                  <a:schemeClr val="accent2"/>
                </a:solidFill>
              </a:rPr>
              <a:t>dev</a:t>
            </a:r>
            <a:r>
              <a:rPr lang="en-US" dirty="0" smtClean="0">
                <a:solidFill>
                  <a:schemeClr val="accent2"/>
                </a:solidFill>
              </a:rPr>
              <a:t>/usnic_1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048613" y="4833397"/>
            <a:ext cx="1769146" cy="546028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/</a:t>
            </a:r>
            <a:r>
              <a:rPr lang="en-US" dirty="0" err="1" smtClean="0">
                <a:solidFill>
                  <a:schemeClr val="accent2"/>
                </a:solidFill>
              </a:rPr>
              <a:t>dev</a:t>
            </a:r>
            <a:r>
              <a:rPr lang="en-US" dirty="0" smtClean="0">
                <a:solidFill>
                  <a:schemeClr val="accent2"/>
                </a:solidFill>
              </a:rPr>
              <a:t>/usnic_2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048613" y="5383253"/>
            <a:ext cx="1769146" cy="546028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/</a:t>
            </a:r>
            <a:r>
              <a:rPr lang="en-US" dirty="0" err="1" smtClean="0">
                <a:solidFill>
                  <a:schemeClr val="accent2"/>
                </a:solidFill>
              </a:rPr>
              <a:t>dev</a:t>
            </a:r>
            <a:r>
              <a:rPr lang="en-US" dirty="0" smtClean="0">
                <a:solidFill>
                  <a:schemeClr val="accent2"/>
                </a:solidFill>
              </a:rPr>
              <a:t>/usnic_3</a:t>
            </a:r>
            <a:endParaRPr lang="en-US" dirty="0">
              <a:solidFill>
                <a:schemeClr val="accent2"/>
              </a:solidFill>
            </a:endParaRPr>
          </a:p>
        </p:txBody>
      </p:sp>
      <p:cxnSp>
        <p:nvCxnSpPr>
          <p:cNvPr id="31" name="Straight Arrow Connector 30"/>
          <p:cNvCxnSpPr>
            <a:stCxn id="5" idx="3"/>
            <a:endCxn id="27" idx="1"/>
          </p:cNvCxnSpPr>
          <p:nvPr/>
        </p:nvCxnSpPr>
        <p:spPr>
          <a:xfrm>
            <a:off x="3258179" y="4552727"/>
            <a:ext cx="1790434" cy="38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4" idx="3"/>
            <a:endCxn id="28" idx="1"/>
          </p:cNvCxnSpPr>
          <p:nvPr/>
        </p:nvCxnSpPr>
        <p:spPr>
          <a:xfrm>
            <a:off x="3258179" y="5098755"/>
            <a:ext cx="1790434" cy="76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7" idx="3"/>
            <a:endCxn id="29" idx="1"/>
          </p:cNvCxnSpPr>
          <p:nvPr/>
        </p:nvCxnSpPr>
        <p:spPr>
          <a:xfrm>
            <a:off x="3258179" y="5644783"/>
            <a:ext cx="1790434" cy="114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019751" y="3023099"/>
            <a:ext cx="18456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 smtClean="0"/>
              <a:t>btl_usnic_devices</a:t>
            </a:r>
            <a:endParaRPr lang="en-US" dirty="0" smtClean="0"/>
          </a:p>
          <a:p>
            <a:pPr algn="ctr"/>
            <a:r>
              <a:rPr lang="en-US" dirty="0" err="1" smtClean="0"/>
              <a:t>enum</a:t>
            </a:r>
            <a:r>
              <a:rPr lang="en-US" dirty="0" smtClean="0"/>
              <a:t> </a:t>
            </a:r>
            <a:r>
              <a:rPr lang="en-US" dirty="0" err="1" smtClean="0"/>
              <a:t>pvar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5206266" y="3023099"/>
            <a:ext cx="13773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maps to</a:t>
            </a:r>
          </a:p>
          <a:p>
            <a:pPr algn="ctr"/>
            <a:r>
              <a:rPr lang="en-US" dirty="0" smtClean="0"/>
              <a:t>these strings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570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664702" y="4651231"/>
            <a:ext cx="593477" cy="546028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2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664702" y="4105203"/>
            <a:ext cx="593477" cy="546028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1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664702" y="3559175"/>
            <a:ext cx="593477" cy="546028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0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664702" y="5197259"/>
            <a:ext cx="593477" cy="546028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3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74781" y="522288"/>
            <a:ext cx="8142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Therefore…</a:t>
            </a:r>
          </a:p>
        </p:txBody>
      </p:sp>
      <p:cxnSp>
        <p:nvCxnSpPr>
          <p:cNvPr id="19" name="Straight Arrow Connector 18"/>
          <p:cNvCxnSpPr>
            <a:stCxn id="6" idx="3"/>
            <a:endCxn id="25" idx="1"/>
          </p:cNvCxnSpPr>
          <p:nvPr/>
        </p:nvCxnSpPr>
        <p:spPr>
          <a:xfrm>
            <a:off x="3258179" y="3832189"/>
            <a:ext cx="179043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5048613" y="3559175"/>
            <a:ext cx="1769146" cy="546028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/</a:t>
            </a:r>
            <a:r>
              <a:rPr lang="en-US" dirty="0" err="1" smtClean="0">
                <a:solidFill>
                  <a:schemeClr val="accent2"/>
                </a:solidFill>
              </a:rPr>
              <a:t>dev</a:t>
            </a:r>
            <a:r>
              <a:rPr lang="en-US" dirty="0" smtClean="0">
                <a:solidFill>
                  <a:schemeClr val="accent2"/>
                </a:solidFill>
              </a:rPr>
              <a:t>/usnic_0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5048613" y="4109031"/>
            <a:ext cx="1769146" cy="546028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/</a:t>
            </a:r>
            <a:r>
              <a:rPr lang="en-US" dirty="0" err="1" smtClean="0">
                <a:solidFill>
                  <a:schemeClr val="accent2"/>
                </a:solidFill>
              </a:rPr>
              <a:t>dev</a:t>
            </a:r>
            <a:r>
              <a:rPr lang="en-US" dirty="0" smtClean="0">
                <a:solidFill>
                  <a:schemeClr val="accent2"/>
                </a:solidFill>
              </a:rPr>
              <a:t>/usnic_1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048613" y="4658887"/>
            <a:ext cx="1769146" cy="546028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/</a:t>
            </a:r>
            <a:r>
              <a:rPr lang="en-US" dirty="0" err="1" smtClean="0">
                <a:solidFill>
                  <a:schemeClr val="accent2"/>
                </a:solidFill>
              </a:rPr>
              <a:t>dev</a:t>
            </a:r>
            <a:r>
              <a:rPr lang="en-US" dirty="0" smtClean="0">
                <a:solidFill>
                  <a:schemeClr val="accent2"/>
                </a:solidFill>
              </a:rPr>
              <a:t>/usnic_2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048613" y="5208743"/>
            <a:ext cx="1769146" cy="546028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/</a:t>
            </a:r>
            <a:r>
              <a:rPr lang="en-US" dirty="0" err="1" smtClean="0">
                <a:solidFill>
                  <a:schemeClr val="accent2"/>
                </a:solidFill>
              </a:rPr>
              <a:t>dev</a:t>
            </a:r>
            <a:r>
              <a:rPr lang="en-US" dirty="0" smtClean="0">
                <a:solidFill>
                  <a:schemeClr val="accent2"/>
                </a:solidFill>
              </a:rPr>
              <a:t>/usnic_3</a:t>
            </a:r>
            <a:endParaRPr lang="en-US" dirty="0">
              <a:solidFill>
                <a:schemeClr val="accent2"/>
              </a:solidFill>
            </a:endParaRPr>
          </a:p>
        </p:txBody>
      </p:sp>
      <p:cxnSp>
        <p:nvCxnSpPr>
          <p:cNvPr id="31" name="Straight Arrow Connector 30"/>
          <p:cNvCxnSpPr>
            <a:stCxn id="5" idx="3"/>
            <a:endCxn id="27" idx="1"/>
          </p:cNvCxnSpPr>
          <p:nvPr/>
        </p:nvCxnSpPr>
        <p:spPr>
          <a:xfrm>
            <a:off x="3258179" y="4378217"/>
            <a:ext cx="1790434" cy="3828"/>
          </a:xfrm>
          <a:prstGeom prst="straightConnector1">
            <a:avLst/>
          </a:prstGeom>
          <a:ln>
            <a:solidFill>
              <a:schemeClr val="accent3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4" idx="3"/>
            <a:endCxn id="28" idx="1"/>
          </p:cNvCxnSpPr>
          <p:nvPr/>
        </p:nvCxnSpPr>
        <p:spPr>
          <a:xfrm>
            <a:off x="3258179" y="4924245"/>
            <a:ext cx="1790434" cy="7656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7" idx="3"/>
            <a:endCxn id="29" idx="1"/>
          </p:cNvCxnSpPr>
          <p:nvPr/>
        </p:nvCxnSpPr>
        <p:spPr>
          <a:xfrm>
            <a:off x="3258179" y="5470273"/>
            <a:ext cx="1790434" cy="11484"/>
          </a:xfrm>
          <a:prstGeom prst="straightConnector1">
            <a:avLst/>
          </a:prstGeom>
          <a:ln>
            <a:solidFill>
              <a:srgbClr val="F7964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019751" y="5792580"/>
            <a:ext cx="18456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 smtClean="0"/>
              <a:t>btl_usnic_devices</a:t>
            </a:r>
            <a:endParaRPr lang="en-US" dirty="0" smtClean="0"/>
          </a:p>
          <a:p>
            <a:pPr algn="ctr"/>
            <a:r>
              <a:rPr lang="en-US" dirty="0" err="1" smtClean="0"/>
              <a:t>enum</a:t>
            </a:r>
            <a:r>
              <a:rPr lang="en-US" dirty="0" smtClean="0"/>
              <a:t> </a:t>
            </a:r>
            <a:r>
              <a:rPr lang="en-US" dirty="0" err="1" smtClean="0"/>
              <a:t>pvar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5206266" y="5792580"/>
            <a:ext cx="13773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maps to</a:t>
            </a:r>
          </a:p>
          <a:p>
            <a:pPr algn="ctr"/>
            <a:r>
              <a:rPr lang="en-US" dirty="0" smtClean="0"/>
              <a:t>these strings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451154" y="1579214"/>
            <a:ext cx="593477" cy="546028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3853566" y="1575389"/>
            <a:ext cx="593477" cy="546028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3258179" y="1577304"/>
            <a:ext cx="593477" cy="546028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5056513" y="1575389"/>
            <a:ext cx="593477" cy="546028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Arrow Connector 21"/>
          <p:cNvCxnSpPr>
            <a:stCxn id="18" idx="0"/>
            <a:endCxn id="23" idx="2"/>
          </p:cNvCxnSpPr>
          <p:nvPr/>
        </p:nvCxnSpPr>
        <p:spPr>
          <a:xfrm flipH="1" flipV="1">
            <a:off x="3944439" y="897900"/>
            <a:ext cx="205866" cy="677489"/>
          </a:xfrm>
          <a:prstGeom prst="straightConnector1">
            <a:avLst/>
          </a:prstGeom>
          <a:ln>
            <a:solidFill>
              <a:srgbClr val="9BBB59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437723" y="251569"/>
            <a:ext cx="10134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value for</a:t>
            </a:r>
          </a:p>
          <a:p>
            <a:pPr algn="ctr"/>
            <a:r>
              <a:rPr lang="en-US" dirty="0" smtClean="0"/>
              <a:t>device 1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2244748" y="199122"/>
            <a:ext cx="10134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value for</a:t>
            </a:r>
          </a:p>
          <a:p>
            <a:pPr algn="ctr"/>
            <a:r>
              <a:rPr lang="en-US" dirty="0" smtClean="0"/>
              <a:t>device 0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5649990" y="224393"/>
            <a:ext cx="10134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value for</a:t>
            </a:r>
          </a:p>
          <a:p>
            <a:pPr algn="ctr"/>
            <a:r>
              <a:rPr lang="en-US" dirty="0" smtClean="0"/>
              <a:t>device 3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4451154" y="251569"/>
            <a:ext cx="10134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value for</a:t>
            </a:r>
          </a:p>
          <a:p>
            <a:pPr algn="ctr"/>
            <a:r>
              <a:rPr lang="en-US" dirty="0" smtClean="0"/>
              <a:t>device 2</a:t>
            </a:r>
            <a:endParaRPr lang="en-US" dirty="0"/>
          </a:p>
        </p:txBody>
      </p:sp>
      <p:cxnSp>
        <p:nvCxnSpPr>
          <p:cNvPr id="34" name="Straight Arrow Connector 33"/>
          <p:cNvCxnSpPr>
            <a:stCxn id="17" idx="0"/>
            <a:endCxn id="30" idx="2"/>
          </p:cNvCxnSpPr>
          <p:nvPr/>
        </p:nvCxnSpPr>
        <p:spPr>
          <a:xfrm flipV="1">
            <a:off x="4747893" y="897900"/>
            <a:ext cx="209977" cy="681314"/>
          </a:xfrm>
          <a:prstGeom prst="straightConnector1">
            <a:avLst/>
          </a:prstGeom>
          <a:ln>
            <a:solidFill>
              <a:srgbClr val="C0504D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20" idx="0"/>
            <a:endCxn id="24" idx="2"/>
          </p:cNvCxnSpPr>
          <p:nvPr/>
        </p:nvCxnSpPr>
        <p:spPr>
          <a:xfrm flipH="1" flipV="1">
            <a:off x="2751464" y="845453"/>
            <a:ext cx="803454" cy="73185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21" idx="0"/>
            <a:endCxn id="26" idx="2"/>
          </p:cNvCxnSpPr>
          <p:nvPr/>
        </p:nvCxnSpPr>
        <p:spPr>
          <a:xfrm flipV="1">
            <a:off x="5353252" y="870724"/>
            <a:ext cx="803454" cy="704665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Curved Connector 48"/>
          <p:cNvCxnSpPr>
            <a:stCxn id="18" idx="2"/>
            <a:endCxn id="5" idx="1"/>
          </p:cNvCxnSpPr>
          <p:nvPr/>
        </p:nvCxnSpPr>
        <p:spPr>
          <a:xfrm rot="5400000">
            <a:off x="2279104" y="2507016"/>
            <a:ext cx="2256800" cy="1485603"/>
          </a:xfrm>
          <a:prstGeom prst="curvedConnector4">
            <a:avLst>
              <a:gd name="adj1" fmla="val 22458"/>
              <a:gd name="adj2" fmla="val 143885"/>
            </a:avLst>
          </a:prstGeom>
          <a:ln>
            <a:solidFill>
              <a:schemeClr val="accent3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Curved Connector 50"/>
          <p:cNvCxnSpPr>
            <a:stCxn id="17" idx="2"/>
            <a:endCxn id="4" idx="1"/>
          </p:cNvCxnSpPr>
          <p:nvPr/>
        </p:nvCxnSpPr>
        <p:spPr>
          <a:xfrm rot="5400000">
            <a:off x="2306797" y="2483148"/>
            <a:ext cx="2799003" cy="2083191"/>
          </a:xfrm>
          <a:prstGeom prst="curvedConnector4">
            <a:avLst>
              <a:gd name="adj1" fmla="val 25903"/>
              <a:gd name="adj2" fmla="val 157969"/>
            </a:avLst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Curved Connector 52"/>
          <p:cNvCxnSpPr>
            <a:stCxn id="21" idx="2"/>
            <a:endCxn id="7" idx="1"/>
          </p:cNvCxnSpPr>
          <p:nvPr/>
        </p:nvCxnSpPr>
        <p:spPr>
          <a:xfrm rot="5400000">
            <a:off x="2334549" y="2451570"/>
            <a:ext cx="3348856" cy="2688550"/>
          </a:xfrm>
          <a:prstGeom prst="curvedConnector4">
            <a:avLst>
              <a:gd name="adj1" fmla="val 28280"/>
              <a:gd name="adj2" fmla="val 159351"/>
            </a:avLst>
          </a:prstGeom>
          <a:ln>
            <a:solidFill>
              <a:schemeClr val="accent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Curved Connector 65"/>
          <p:cNvCxnSpPr>
            <a:stCxn id="20" idx="2"/>
            <a:endCxn id="6" idx="1"/>
          </p:cNvCxnSpPr>
          <p:nvPr/>
        </p:nvCxnSpPr>
        <p:spPr>
          <a:xfrm rot="5400000">
            <a:off x="2255382" y="2532652"/>
            <a:ext cx="1708857" cy="890216"/>
          </a:xfrm>
          <a:prstGeom prst="curvedConnector4">
            <a:avLst>
              <a:gd name="adj1" fmla="val 18788"/>
              <a:gd name="adj2" fmla="val 125679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2205637" y="1575389"/>
            <a:ext cx="10525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any_pvar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9348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263</Words>
  <Application>Microsoft Macintosh PowerPoint</Application>
  <PresentationFormat>On-screen Show (4:3)</PresentationFormat>
  <Paragraphs>62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Exposing multiple device performance stats through MPI_T</vt:lpstr>
      <vt:lpstr>PowerPoint Presentation</vt:lpstr>
      <vt:lpstr>PowerPoint Presentation</vt:lpstr>
      <vt:lpstr>PowerPoint Presentation</vt:lpstr>
    </vt:vector>
  </TitlesOfParts>
  <Company>LLNL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Kathryn Mohror</dc:creator>
  <cp:lastModifiedBy>Jeff Squyres</cp:lastModifiedBy>
  <cp:revision>14</cp:revision>
  <dcterms:created xsi:type="dcterms:W3CDTF">2013-10-24T21:37:58Z</dcterms:created>
  <dcterms:modified xsi:type="dcterms:W3CDTF">2013-10-31T13:52:28Z</dcterms:modified>
</cp:coreProperties>
</file>