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0" r:id="rId5"/>
    <p:sldId id="259" r:id="rId6"/>
    <p:sldId id="260" r:id="rId7"/>
    <p:sldId id="271" r:id="rId8"/>
    <p:sldId id="261" r:id="rId9"/>
    <p:sldId id="262" r:id="rId10"/>
    <p:sldId id="264" r:id="rId11"/>
    <p:sldId id="265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87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57E23-76FD-4999-B20C-FEDCEDA35F25}" type="datetimeFigureOut">
              <a:rPr lang="en-US" smtClean="0"/>
              <a:pPr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895B2-4874-448E-965B-39FC4810CC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57E23-76FD-4999-B20C-FEDCEDA35F25}" type="datetimeFigureOut">
              <a:rPr lang="en-US" smtClean="0"/>
              <a:pPr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895B2-4874-448E-965B-39FC4810CC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57E23-76FD-4999-B20C-FEDCEDA35F25}" type="datetimeFigureOut">
              <a:rPr lang="en-US" smtClean="0"/>
              <a:pPr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895B2-4874-448E-965B-39FC4810CC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57E23-76FD-4999-B20C-FEDCEDA35F25}" type="datetimeFigureOut">
              <a:rPr lang="en-US" smtClean="0"/>
              <a:pPr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895B2-4874-448E-965B-39FC4810CC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57E23-76FD-4999-B20C-FEDCEDA35F25}" type="datetimeFigureOut">
              <a:rPr lang="en-US" smtClean="0"/>
              <a:pPr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895B2-4874-448E-965B-39FC4810CC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57E23-76FD-4999-B20C-FEDCEDA35F25}" type="datetimeFigureOut">
              <a:rPr lang="en-US" smtClean="0"/>
              <a:pPr/>
              <a:t>9/13/2017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895B2-4874-448E-965B-39FC4810CC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57E23-76FD-4999-B20C-FEDCEDA35F25}" type="datetimeFigureOut">
              <a:rPr lang="en-US" smtClean="0"/>
              <a:pPr/>
              <a:t>9/13/2017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895B2-4874-448E-965B-39FC4810CC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57E23-76FD-4999-B20C-FEDCEDA35F25}" type="datetimeFigureOut">
              <a:rPr lang="en-US" smtClean="0"/>
              <a:pPr/>
              <a:t>9/13/2017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895B2-4874-448E-965B-39FC4810CC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57E23-76FD-4999-B20C-FEDCEDA35F25}" type="datetimeFigureOut">
              <a:rPr lang="en-US" smtClean="0"/>
              <a:pPr/>
              <a:t>9/13/2017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895B2-4874-448E-965B-39FC4810CC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57E23-76FD-4999-B20C-FEDCEDA35F25}" type="datetimeFigureOut">
              <a:rPr lang="en-US" smtClean="0"/>
              <a:pPr/>
              <a:t>9/13/2017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895B2-4874-448E-965B-39FC4810CC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57E23-76FD-4999-B20C-FEDCEDA35F25}" type="datetimeFigureOut">
              <a:rPr lang="en-US" smtClean="0"/>
              <a:pPr/>
              <a:t>9/13/2017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895B2-4874-448E-965B-39FC4810CC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E57E23-76FD-4999-B20C-FEDCEDA35F25}" type="datetimeFigureOut">
              <a:rPr lang="en-US" smtClean="0"/>
              <a:pPr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A895B2-4874-448E-965B-39FC4810CC0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dhis2.org/downloads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nterprisedb.com/products-services-training/pgdownload#windows" TargetMode="External"/><Relationship Id="rId2" Type="http://schemas.openxmlformats.org/officeDocument/2006/relationships/hyperlink" Target="http://java.com/en/download/manual.jsp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notepad-plus-plus.org/download/v6.9.html" TargetMode="External"/><Relationship Id="rId4" Type="http://schemas.openxmlformats.org/officeDocument/2006/relationships/hyperlink" Target="http://www.dhis2.org/downloads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his2.org/download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127.0.0.1:8082/" TargetMode="External"/><Relationship Id="rId2" Type="http://schemas.openxmlformats.org/officeDocument/2006/relationships/hyperlink" Target="http://localhost:8082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6795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DHIS2 Live</a:t>
            </a:r>
            <a:br>
              <a:rPr lang="en-US" dirty="0" smtClean="0"/>
            </a:br>
            <a:r>
              <a:rPr lang="en-US" dirty="0" smtClean="0"/>
              <a:t>on Windows laptops/desktops</a:t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(NOT for production servers!!)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Knut Staring</a:t>
            </a:r>
          </a:p>
          <a:p>
            <a:r>
              <a:rPr lang="en-US" dirty="0" smtClean="0"/>
              <a:t>January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Updating the version of DHIS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Download a new version of DHIS2 from </a:t>
            </a:r>
            <a:r>
              <a:rPr lang="en-US" dirty="0" smtClean="0">
                <a:hlinkClick r:id="rId2"/>
              </a:rPr>
              <a:t>http://dhis2.org/downloads</a:t>
            </a:r>
            <a:r>
              <a:rPr lang="en-US" dirty="0" smtClean="0"/>
              <a:t> </a:t>
            </a:r>
          </a:p>
          <a:p>
            <a:r>
              <a:rPr lang="en-US" dirty="0" smtClean="0"/>
              <a:t>Stop DHIS2 Live</a:t>
            </a:r>
          </a:p>
          <a:p>
            <a:r>
              <a:rPr lang="en-US" dirty="0" smtClean="0"/>
              <a:t>Go to the folder </a:t>
            </a:r>
            <a:r>
              <a:rPr lang="en-US" dirty="0" err="1" smtClean="0"/>
              <a:t>webapps</a:t>
            </a:r>
            <a:r>
              <a:rPr lang="en-US" dirty="0" smtClean="0"/>
              <a:t>/</a:t>
            </a:r>
            <a:r>
              <a:rPr lang="en-US" dirty="0" err="1" smtClean="0"/>
              <a:t>dhis</a:t>
            </a:r>
            <a:r>
              <a:rPr lang="en-US" dirty="0" smtClean="0"/>
              <a:t> and delete everything</a:t>
            </a:r>
          </a:p>
          <a:p>
            <a:r>
              <a:rPr lang="en-US" dirty="0" smtClean="0"/>
              <a:t>Copy the new dhis2.war to the same folder</a:t>
            </a:r>
          </a:p>
          <a:p>
            <a:r>
              <a:rPr lang="en-US" dirty="0" smtClean="0"/>
              <a:t>Rename to dhis2.zip and unzip	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 and restore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err="1" smtClean="0"/>
              <a:t>Startbutton</a:t>
            </a:r>
            <a:r>
              <a:rPr lang="en-US" b="1" dirty="0" smtClean="0"/>
              <a:t> -&gt; “command”</a:t>
            </a:r>
          </a:p>
          <a:p>
            <a:pPr>
              <a:buNone/>
            </a:pPr>
            <a:r>
              <a:rPr lang="en-US" sz="2400" dirty="0" smtClean="0"/>
              <a:t>Use </a:t>
            </a:r>
            <a:r>
              <a:rPr lang="en-US" sz="2400" dirty="0" err="1" smtClean="0"/>
              <a:t>cd</a:t>
            </a:r>
            <a:r>
              <a:rPr lang="en-US" sz="2400" dirty="0" smtClean="0"/>
              <a:t> to navigate to where you want to have your backups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Backup</a:t>
            </a:r>
          </a:p>
          <a:p>
            <a:pPr>
              <a:buNone/>
            </a:pPr>
            <a:r>
              <a:rPr lang="en-US" sz="2400" dirty="0" err="1" smtClean="0"/>
              <a:t>pg_dump</a:t>
            </a:r>
            <a:r>
              <a:rPr lang="en-US" sz="2400" dirty="0" smtClean="0"/>
              <a:t> –U </a:t>
            </a:r>
            <a:r>
              <a:rPr lang="en-US" sz="2400" dirty="0" err="1" smtClean="0"/>
              <a:t>dhis</a:t>
            </a:r>
            <a:r>
              <a:rPr lang="en-US" sz="2400" dirty="0" smtClean="0"/>
              <a:t> –f dhis2sl_2016.sql -d dhis2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Restore</a:t>
            </a:r>
          </a:p>
          <a:p>
            <a:r>
              <a:rPr lang="en-US" sz="2400" dirty="0" smtClean="0"/>
              <a:t>Create a new empty database in </a:t>
            </a:r>
            <a:r>
              <a:rPr lang="en-US" sz="2400" dirty="0" err="1" smtClean="0"/>
              <a:t>PgAdmin</a:t>
            </a:r>
            <a:r>
              <a:rPr lang="en-US" sz="2400" dirty="0" smtClean="0"/>
              <a:t>, </a:t>
            </a:r>
            <a:r>
              <a:rPr lang="en-US" sz="2400" dirty="0" err="1" smtClean="0"/>
              <a:t>eg</a:t>
            </a:r>
            <a:r>
              <a:rPr lang="en-US" sz="2400" dirty="0" smtClean="0"/>
              <a:t>. </a:t>
            </a:r>
            <a:r>
              <a:rPr lang="en-US" sz="2400" dirty="0"/>
              <a:t>d</a:t>
            </a:r>
            <a:r>
              <a:rPr lang="en-US" sz="2400" dirty="0" smtClean="0"/>
              <a:t>his2_sl3</a:t>
            </a:r>
          </a:p>
          <a:p>
            <a:r>
              <a:rPr lang="en-US" sz="2400" dirty="0" err="1" smtClean="0"/>
              <a:t>psql</a:t>
            </a:r>
            <a:r>
              <a:rPr lang="en-US" sz="2400" dirty="0" smtClean="0"/>
              <a:t> –U </a:t>
            </a:r>
            <a:r>
              <a:rPr lang="en-US" sz="2400" dirty="0" err="1" smtClean="0"/>
              <a:t>dhis</a:t>
            </a:r>
            <a:r>
              <a:rPr lang="en-US" sz="2400" dirty="0" smtClean="0"/>
              <a:t> –f dhis2sl_2016.sql –d dhis2_sl3</a:t>
            </a:r>
          </a:p>
          <a:p>
            <a:pPr>
              <a:buNone/>
            </a:pPr>
            <a:endParaRPr lang="en-US" b="1" dirty="0" smtClean="0"/>
          </a:p>
          <a:p>
            <a:pPr lvl="1"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Optional: Multiple DHIS2 Live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than one DHIS2 Live can run simultaneously</a:t>
            </a:r>
          </a:p>
          <a:p>
            <a:r>
              <a:rPr lang="en-US" dirty="0" smtClean="0"/>
              <a:t>They must be on different ports</a:t>
            </a:r>
          </a:p>
          <a:p>
            <a:r>
              <a:rPr lang="en-US" dirty="0" smtClean="0"/>
              <a:t>In subfolder “conf” open “</a:t>
            </a:r>
            <a:r>
              <a:rPr lang="en-US" dirty="0" err="1" smtClean="0"/>
              <a:t>jetty.port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Change the port number (stay above 8000)</a:t>
            </a:r>
          </a:p>
          <a:p>
            <a:r>
              <a:rPr lang="en-US" dirty="0" smtClean="0"/>
              <a:t>Change database name in </a:t>
            </a:r>
            <a:r>
              <a:rPr lang="en-US" dirty="0" err="1" smtClean="0"/>
              <a:t>dhis.conf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Java 8 (JRE</a:t>
            </a:r>
            <a:r>
              <a:rPr lang="en-US" dirty="0"/>
              <a:t>):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://java.com/en/download/</a:t>
            </a:r>
            <a:r>
              <a:rPr lang="en-US" dirty="0" smtClean="0">
                <a:hlinkClick r:id="rId2"/>
              </a:rPr>
              <a:t>manual.jsp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PostgreSQL</a:t>
            </a:r>
            <a:r>
              <a:rPr lang="en-US" dirty="0" smtClean="0"/>
              <a:t> 9.5 (or later):</a:t>
            </a:r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://www.enterprisedb.com/products-services-training/pgdownload#windows</a:t>
            </a:r>
            <a:endParaRPr lang="en-US" dirty="0" smtClean="0"/>
          </a:p>
          <a:p>
            <a:r>
              <a:rPr lang="en-US" dirty="0" smtClean="0"/>
              <a:t>dhis2-live.zip </a:t>
            </a:r>
            <a:r>
              <a:rPr lang="en-US" dirty="0">
                <a:hlinkClick r:id="rId4"/>
              </a:rPr>
              <a:t>http://www.dhis2.org/downloads</a:t>
            </a:r>
            <a:r>
              <a:rPr lang="en-US" dirty="0" smtClean="0"/>
              <a:t> </a:t>
            </a:r>
          </a:p>
          <a:p>
            <a:pPr algn="just"/>
            <a:r>
              <a:rPr lang="en-US" dirty="0" smtClean="0"/>
              <a:t>Notepad+</a:t>
            </a:r>
            <a:r>
              <a:rPr lang="en-US" dirty="0"/>
              <a:t>+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hlinkClick r:id="rId5"/>
              </a:rPr>
              <a:t>https</a:t>
            </a:r>
            <a:r>
              <a:rPr lang="en-US" dirty="0">
                <a:hlinkClick r:id="rId5"/>
              </a:rPr>
              <a:t>://notepad-plus-plus.org/download/v6.9.</a:t>
            </a:r>
            <a:r>
              <a:rPr lang="en-US" dirty="0" smtClean="0">
                <a:hlinkClick r:id="rId5"/>
              </a:rPr>
              <a:t>html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and </a:t>
            </a:r>
            <a:r>
              <a:rPr lang="en-US" dirty="0" err="1" smtClean="0"/>
              <a:t>Postgres</a:t>
            </a:r>
            <a:r>
              <a:rPr lang="en-US" dirty="0" smtClean="0"/>
              <a:t> installation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Install Java 8 with defaults</a:t>
            </a:r>
          </a:p>
          <a:p>
            <a:r>
              <a:rPr lang="en-US" dirty="0" smtClean="0"/>
              <a:t>Install </a:t>
            </a:r>
            <a:r>
              <a:rPr lang="en-US" dirty="0" err="1" smtClean="0"/>
              <a:t>PostgreSQL</a:t>
            </a:r>
            <a:r>
              <a:rPr lang="en-US" dirty="0" smtClean="0"/>
              <a:t> 9.5 and be sure to remember the password. </a:t>
            </a:r>
            <a:br>
              <a:rPr lang="en-US" dirty="0" smtClean="0"/>
            </a:br>
            <a:r>
              <a:rPr lang="en-US" dirty="0" smtClean="0"/>
              <a:t>In the final prompt, UNTICK the Stack Builder option</a:t>
            </a:r>
          </a:p>
          <a:p>
            <a:pPr lvl="1" algn="just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</a:t>
            </a:r>
            <a:r>
              <a:rPr lang="en-US" dirty="0" err="1" smtClean="0"/>
              <a:t>Postgres</a:t>
            </a:r>
            <a:r>
              <a:rPr lang="en-US" dirty="0" smtClean="0"/>
              <a:t> to Windows Path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Start button -&gt; Right click Computer -&gt;Properties –&gt; Advanced System Settings-&gt; Advanced -&gt; Environment Variables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Select “Path” and Edit. Go to the end and add a semicolon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After the new semicolon, add C:\Program Files\</a:t>
            </a:r>
            <a:r>
              <a:rPr lang="en-US" dirty="0" err="1" smtClean="0"/>
              <a:t>PostgreSQL</a:t>
            </a:r>
            <a:r>
              <a:rPr lang="en-US" dirty="0" smtClean="0"/>
              <a:t>\9.5\bin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Click OK, OK, OK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PgAdmin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Open </a:t>
            </a:r>
            <a:r>
              <a:rPr lang="en-US" dirty="0" err="1" smtClean="0"/>
              <a:t>PgAdmin</a:t>
            </a:r>
            <a:r>
              <a:rPr lang="en-US" dirty="0" smtClean="0"/>
              <a:t> and log in</a:t>
            </a:r>
          </a:p>
          <a:p>
            <a:r>
              <a:rPr lang="en-US" dirty="0" smtClean="0"/>
              <a:t>Right-click Login Roles and enter “</a:t>
            </a:r>
            <a:r>
              <a:rPr lang="en-US" dirty="0" err="1" smtClean="0"/>
              <a:t>dhis</a:t>
            </a:r>
            <a:r>
              <a:rPr lang="en-US" dirty="0" smtClean="0"/>
              <a:t>” for Role name. In the “Definition” tab, enter “</a:t>
            </a:r>
            <a:r>
              <a:rPr lang="en-US" dirty="0" err="1" smtClean="0"/>
              <a:t>dhis</a:t>
            </a:r>
            <a:r>
              <a:rPr lang="en-US" dirty="0" smtClean="0"/>
              <a:t>” for the password (twice)</a:t>
            </a:r>
          </a:p>
          <a:p>
            <a:r>
              <a:rPr lang="en-US" dirty="0" smtClean="0"/>
              <a:t>Right-click on “Databases” and select “New Database…”</a:t>
            </a:r>
          </a:p>
          <a:p>
            <a:r>
              <a:rPr lang="en-US" dirty="0" smtClean="0"/>
              <a:t>Enter “dhis2” for “Name” and “</a:t>
            </a:r>
            <a:r>
              <a:rPr lang="en-US" dirty="0" err="1" smtClean="0"/>
              <a:t>dhis</a:t>
            </a:r>
            <a:r>
              <a:rPr lang="en-US" dirty="0" smtClean="0"/>
              <a:t>” for “Role”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</a:t>
            </a:r>
            <a:r>
              <a:rPr lang="en-US" dirty="0" smtClean="0"/>
              <a:t>emo database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Skip this slide if you want an empty database</a:t>
            </a:r>
          </a:p>
          <a:p>
            <a:r>
              <a:rPr lang="en-US" dirty="0" smtClean="0"/>
              <a:t>Download </a:t>
            </a:r>
            <a:r>
              <a:rPr lang="en-US" dirty="0" smtClean="0"/>
              <a:t>sample data </a:t>
            </a:r>
            <a:r>
              <a:rPr lang="en-US" dirty="0" smtClean="0"/>
              <a:t>from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www.dhis2.org/downloads</a:t>
            </a:r>
            <a:r>
              <a:rPr lang="en-US" dirty="0" smtClean="0"/>
              <a:t> </a:t>
            </a:r>
          </a:p>
          <a:p>
            <a:r>
              <a:rPr lang="en-US" dirty="0" smtClean="0"/>
              <a:t>Unzip </a:t>
            </a:r>
            <a:r>
              <a:rPr lang="en-US" dirty="0" smtClean="0"/>
              <a:t>the download</a:t>
            </a:r>
          </a:p>
          <a:p>
            <a:r>
              <a:rPr lang="en-US" dirty="0" smtClean="0"/>
              <a:t>Open a Command Prompt window and navigate to the new unzipped folder</a:t>
            </a:r>
          </a:p>
          <a:p>
            <a:r>
              <a:rPr lang="en-US" dirty="0" smtClean="0"/>
              <a:t>Type the following on the command line:</a:t>
            </a:r>
            <a:br>
              <a:rPr lang="en-US" dirty="0" smtClean="0"/>
            </a:br>
            <a:r>
              <a:rPr lang="en-US" dirty="0" err="1" smtClean="0"/>
              <a:t>psql</a:t>
            </a:r>
            <a:r>
              <a:rPr lang="en-US" dirty="0" smtClean="0"/>
              <a:t> –U </a:t>
            </a:r>
            <a:r>
              <a:rPr lang="en-US" dirty="0" err="1" smtClean="0"/>
              <a:t>dhis</a:t>
            </a:r>
            <a:r>
              <a:rPr lang="en-US" dirty="0" smtClean="0"/>
              <a:t> dhis2 &lt;  </a:t>
            </a:r>
            <a:r>
              <a:rPr lang="en-US" dirty="0" err="1" smtClean="0"/>
              <a:t>default.sql</a:t>
            </a:r>
            <a:r>
              <a:rPr lang="en-US" dirty="0" smtClean="0"/>
              <a:t>	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DHIS2 Live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Unzip the downloaded DHIS2 Live package</a:t>
            </a:r>
          </a:p>
          <a:p>
            <a:r>
              <a:rPr lang="en-US" dirty="0" smtClean="0"/>
              <a:t>In subfolder “conf” open “</a:t>
            </a:r>
            <a:r>
              <a:rPr lang="en-US" dirty="0" err="1" smtClean="0"/>
              <a:t>dhis.conf</a:t>
            </a:r>
            <a:r>
              <a:rPr lang="en-US" dirty="0" smtClean="0"/>
              <a:t>” in Notepad++ or WordPad (not </a:t>
            </a:r>
            <a:r>
              <a:rPr lang="en-US" dirty="0" err="1" smtClean="0"/>
              <a:t>NotePad</a:t>
            </a:r>
            <a:r>
              <a:rPr lang="en-US" dirty="0" smtClean="0"/>
              <a:t>)</a:t>
            </a:r>
          </a:p>
          <a:p>
            <a:r>
              <a:rPr lang="en-US" dirty="0" smtClean="0"/>
              <a:t>Remove all the “#” characters</a:t>
            </a:r>
          </a:p>
          <a:p>
            <a:r>
              <a:rPr lang="en-US" dirty="0" smtClean="0"/>
              <a:t>Add a “#” character in front of the top 5 lines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470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</a:t>
            </a:r>
            <a:r>
              <a:rPr lang="en-US" dirty="0" err="1" smtClean="0"/>
              <a:t>his.conf</a:t>
            </a:r>
            <a:r>
              <a:rPr lang="en-US" dirty="0" smtClean="0"/>
              <a:t> should look like this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hibernate.dialect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org.hibernate.dialect.PostgreSQLDialect</a:t>
            </a:r>
            <a:endParaRPr lang="en-US" dirty="0"/>
          </a:p>
          <a:p>
            <a:r>
              <a:rPr lang="en-US" dirty="0" err="1"/>
              <a:t>hibernate.connection.driver_class</a:t>
            </a:r>
            <a:r>
              <a:rPr lang="en-US" dirty="0"/>
              <a:t> = </a:t>
            </a:r>
            <a:r>
              <a:rPr lang="en-US" dirty="0" err="1"/>
              <a:t>org.postgresql.Driver</a:t>
            </a:r>
            <a:endParaRPr lang="en-US" dirty="0"/>
          </a:p>
          <a:p>
            <a:r>
              <a:rPr lang="en-US" dirty="0" err="1"/>
              <a:t>hibernate.connection.url</a:t>
            </a:r>
            <a:r>
              <a:rPr lang="en-US" dirty="0"/>
              <a:t> = </a:t>
            </a:r>
            <a:r>
              <a:rPr lang="en-US" dirty="0" smtClean="0"/>
              <a:t>jdbc:postgresql:dhis2</a:t>
            </a:r>
            <a:endParaRPr lang="en-US" dirty="0"/>
          </a:p>
          <a:p>
            <a:r>
              <a:rPr lang="en-US" dirty="0" err="1"/>
              <a:t>hibernate.connection.username</a:t>
            </a:r>
            <a:r>
              <a:rPr lang="en-US" dirty="0"/>
              <a:t> = </a:t>
            </a:r>
            <a:r>
              <a:rPr lang="en-US" dirty="0" err="1"/>
              <a:t>dhis</a:t>
            </a:r>
            <a:endParaRPr lang="en-US" dirty="0"/>
          </a:p>
          <a:p>
            <a:r>
              <a:rPr lang="en-US" dirty="0" err="1"/>
              <a:t>hibernate.connection.password</a:t>
            </a:r>
            <a:r>
              <a:rPr lang="en-US" dirty="0"/>
              <a:t> = </a:t>
            </a:r>
            <a:r>
              <a:rPr lang="en-US" dirty="0" err="1"/>
              <a:t>dhis</a:t>
            </a:r>
            <a:endParaRPr lang="en-US" dirty="0"/>
          </a:p>
          <a:p>
            <a:endParaRPr lang="en-US" dirty="0"/>
          </a:p>
          <a:p>
            <a:r>
              <a:rPr lang="en-US" dirty="0"/>
              <a:t>hibernate.hbm2ddl.auto = update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Put a shortcut to dhis2-live.exe on your dashboard and click on it</a:t>
            </a:r>
          </a:p>
          <a:p>
            <a:r>
              <a:rPr lang="en-US" dirty="0" smtClean="0"/>
              <a:t>DHIS2 will start and open your browser to </a:t>
            </a:r>
            <a:r>
              <a:rPr lang="en-US" dirty="0" smtClean="0">
                <a:hlinkClick r:id="rId2"/>
              </a:rPr>
              <a:t>http://localhost:8082</a:t>
            </a:r>
            <a:r>
              <a:rPr lang="en-US" dirty="0" smtClean="0"/>
              <a:t> with and empty database</a:t>
            </a:r>
          </a:p>
          <a:p>
            <a:r>
              <a:rPr lang="en-US" dirty="0" smtClean="0"/>
              <a:t>If this does not work, try </a:t>
            </a:r>
            <a:r>
              <a:rPr lang="en-US" dirty="0" smtClean="0">
                <a:hlinkClick r:id="rId3"/>
              </a:rPr>
              <a:t>http://127.0.0.1:8082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3511</TotalTime>
  <Words>426</Words>
  <Application>Microsoft Office PowerPoint</Application>
  <PresentationFormat>On-screen Show (4:3)</PresentationFormat>
  <Paragraphs>69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DHIS2 Live on Windows laptops/desktops  (NOT for production servers!!) </vt:lpstr>
      <vt:lpstr>Preparation</vt:lpstr>
      <vt:lpstr>Java and Postgres installation</vt:lpstr>
      <vt:lpstr>Add Postgres to Windows Path</vt:lpstr>
      <vt:lpstr>PgAdmin</vt:lpstr>
      <vt:lpstr>Demo database</vt:lpstr>
      <vt:lpstr>DHIS2 Live</vt:lpstr>
      <vt:lpstr>dhis.conf should look like this</vt:lpstr>
      <vt:lpstr>Start up</vt:lpstr>
      <vt:lpstr>Updating the version of DHIS</vt:lpstr>
      <vt:lpstr>Backup and restore</vt:lpstr>
      <vt:lpstr>Optional: Multiple DHIS2 Live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Installation on a Windows laptop  (NOT A SERVER) </dc:title>
  <dc:creator>Knut</dc:creator>
  <cp:lastModifiedBy>STARING, Knut</cp:lastModifiedBy>
  <cp:revision>32</cp:revision>
  <dcterms:created xsi:type="dcterms:W3CDTF">2011-11-11T08:40:05Z</dcterms:created>
  <dcterms:modified xsi:type="dcterms:W3CDTF">2017-09-13T12:05:34Z</dcterms:modified>
</cp:coreProperties>
</file>