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0C9717-17E0-4D2A-B500-82B162017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841B657-141C-4F3D-A34B-9DE61CDBF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CE6DE9-037D-409B-80A7-DBA7B84B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75DD67-DF79-40CE-946D-6FF226B9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3B1361-61B3-4044-99E4-768D976F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25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ECA2F-8FBB-4E0B-BE82-7D442E6B1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3BD76B-005A-45EC-8498-DB8A7C666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1F64F8-1339-4FC8-81CD-E0232BA9B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BC72A5-17EB-4297-B286-BD20873A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656933-1B19-46EA-83B6-AEF95A25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21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8E8AE2-B189-4F6E-AAD7-F95783449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684C486-AB96-4A6D-81A3-CC175EB7B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05E1DF-C8F7-4DBF-A8F8-19D50069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61E867-F914-4D46-A2F7-F0AF1C60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946AF8-54AC-4875-950A-E2894E10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92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30EE52-C56E-4B6C-AA4E-AB0A06B3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0DB31E-FE7B-45CC-B528-0B8AD2337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E1998C-2147-4838-A260-B839AA2DB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E51E07-9292-4606-A29C-E5D4E14E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68E43C-ADCF-4ABD-A433-342AE02C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57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14A652-7F28-4CA7-95E9-22612EEBF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AD1277-310F-4891-9E92-E3DEB81FD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342DAF-C2E7-4117-ABD5-0746142C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BF13D8-A444-412C-8095-D0E82358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1F0B3C-9501-41FB-B21B-97A72D3A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24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BA78F-999B-4F3B-8980-44DEA8F7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DF3E1E-9B46-40E4-BFE5-C214EF65A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0CE118-B7A1-4DB5-A6E0-5F2661AE5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27CC80-7953-4FAE-A6A8-C8DDC5509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C09FA7-B673-46D1-9F62-869B97EB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F077BF-D3BB-4A35-AB67-7F737BDD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92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828642-CAC4-4FC2-9EB9-9C3A03E9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203F74-F27E-48C1-B0C4-772ED77EB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A7A53B-BFC2-43DE-AE46-E4AFEC52C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2274D8F-AF3C-4316-A1A5-296FC55E4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0BDCBC-35BF-41CA-AFB5-0D88E452D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887A97C-D026-4749-9859-D672A916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EBA019A-F964-42F0-9E5F-5A34C2DC4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27676E3-0433-4AEE-A147-D0529E1BB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16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28085-C20E-4758-AA4F-94F09166E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07D38D4-7735-46B6-8D84-5A1F70F3A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655516-E0D5-4B1A-BDDD-BCA3DE1C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4089FF3-08EC-40C0-8502-C9DA9D1F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21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FE80FC-975D-4574-820C-2DE49A6C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7C211A1-7FDE-4DE1-B10C-3DE4DC46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A7678D-005A-48B9-957B-5D9DE6C3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88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27B9C2-5314-457F-A9FC-FB562709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D8E87B-43A5-499C-8A65-984843254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0E6E1B6-F6F5-4A50-85D5-A95CEE0E4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0769FC-40A6-4BF1-95AE-218BE9D8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5D2792-271C-407A-B39A-8F61A959D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6A117A-BB78-42BC-8E4B-C4CE4356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70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7A49A-F66E-4582-BCC7-3345D1509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208EF2-5D4E-4B42-A3F1-26D7D4264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390AE4-D4F8-443C-9966-6570BD6FD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E20C2F-0947-4709-821B-759D5A374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DCB72D-F1F5-427B-9FE3-7A1A18BA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3856CF-350E-41D9-82E5-5D601865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85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5E01E4-430B-4789-9D42-0E49B2A30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281AA9-123A-4249-A7DB-7284B6ECF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4791F8-7869-4ADC-B85B-093E1ECC4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0F44B-F69D-43DF-81FA-E2614925E4AD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A487DF-F4BC-41B2-BF48-EB1FC10D4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DD7A87-D1A1-4D03-A3A5-E3298B421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5398-1834-4B32-8B07-52E90BBFBA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84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88D793B-4E00-4DE9-8C2E-32F6E8E44173}"/>
              </a:ext>
            </a:extLst>
          </p:cNvPr>
          <p:cNvGrpSpPr/>
          <p:nvPr/>
        </p:nvGrpSpPr>
        <p:grpSpPr>
          <a:xfrm>
            <a:off x="955829" y="2138179"/>
            <a:ext cx="4507488" cy="3108726"/>
            <a:chOff x="5364088" y="891840"/>
            <a:chExt cx="2304256" cy="151216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C409ED1-9928-4138-A314-4A1BC9AF0AAD}"/>
                </a:ext>
              </a:extLst>
            </p:cNvPr>
            <p:cNvSpPr/>
            <p:nvPr/>
          </p:nvSpPr>
          <p:spPr>
            <a:xfrm>
              <a:off x="5364088" y="2043968"/>
              <a:ext cx="2304256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Ground</a:t>
              </a:r>
            </a:p>
          </p:txBody>
        </p:sp>
        <p:sp>
          <p:nvSpPr>
            <p:cNvPr id="6" name="Organigramme : Connecteur 5">
              <a:extLst>
                <a:ext uri="{FF2B5EF4-FFF2-40B4-BE49-F238E27FC236}">
                  <a16:creationId xmlns:a16="http://schemas.microsoft.com/office/drawing/2014/main" id="{43616AEE-F2DF-4B45-98BE-1C4E6AE07C31}"/>
                </a:ext>
              </a:extLst>
            </p:cNvPr>
            <p:cNvSpPr/>
            <p:nvPr/>
          </p:nvSpPr>
          <p:spPr>
            <a:xfrm>
              <a:off x="5940152" y="891840"/>
              <a:ext cx="1152128" cy="1152128"/>
            </a:xfrm>
            <a:prstGeom prst="flowChartConnector">
              <a:avLst/>
            </a:prstGeom>
            <a:solidFill>
              <a:schemeClr val="tx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Organigramme : Connecteur 6">
              <a:extLst>
                <a:ext uri="{FF2B5EF4-FFF2-40B4-BE49-F238E27FC236}">
                  <a16:creationId xmlns:a16="http://schemas.microsoft.com/office/drawing/2014/main" id="{CFDFE80A-B349-4AAA-A4C9-D6CBA19EE03B}"/>
                </a:ext>
              </a:extLst>
            </p:cNvPr>
            <p:cNvSpPr/>
            <p:nvPr/>
          </p:nvSpPr>
          <p:spPr>
            <a:xfrm>
              <a:off x="6210182" y="1158779"/>
              <a:ext cx="612068" cy="613745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>
                  <a:solidFill>
                    <a:schemeClr val="tx1"/>
                  </a:solidFill>
                </a:rPr>
                <a:t>Rim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170EE2D9-2EDD-4DDC-BA70-768B9FE5F9D9}"/>
              </a:ext>
            </a:extLst>
          </p:cNvPr>
          <p:cNvGrpSpPr/>
          <p:nvPr/>
        </p:nvGrpSpPr>
        <p:grpSpPr>
          <a:xfrm>
            <a:off x="955829" y="2686954"/>
            <a:ext cx="4507488" cy="2559951"/>
            <a:chOff x="5364088" y="1158779"/>
            <a:chExt cx="2304256" cy="124522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A85ADF-FBBF-44F1-86B2-AE0B0B270646}"/>
                </a:ext>
              </a:extLst>
            </p:cNvPr>
            <p:cNvSpPr/>
            <p:nvPr/>
          </p:nvSpPr>
          <p:spPr>
            <a:xfrm>
              <a:off x="5364088" y="2043968"/>
              <a:ext cx="2304256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Ground</a:t>
              </a:r>
            </a:p>
          </p:txBody>
        </p:sp>
        <p:sp>
          <p:nvSpPr>
            <p:cNvPr id="10" name="Organigramme : Connecteur 9">
              <a:extLst>
                <a:ext uri="{FF2B5EF4-FFF2-40B4-BE49-F238E27FC236}">
                  <a16:creationId xmlns:a16="http://schemas.microsoft.com/office/drawing/2014/main" id="{37EA2FC2-340B-4179-8E9C-4695C1F33EAB}"/>
                </a:ext>
              </a:extLst>
            </p:cNvPr>
            <p:cNvSpPr/>
            <p:nvPr/>
          </p:nvSpPr>
          <p:spPr>
            <a:xfrm>
              <a:off x="6210182" y="1158779"/>
              <a:ext cx="612068" cy="613745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chemeClr val="tx1"/>
                  </a:solidFill>
                </a:rPr>
                <a:t>Rim</a:t>
              </a:r>
            </a:p>
          </p:txBody>
        </p:sp>
      </p:grp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73017D90-1030-4031-86ED-46E852E837C4}"/>
              </a:ext>
            </a:extLst>
          </p:cNvPr>
          <p:cNvCxnSpPr>
            <a:cxnSpLocks/>
          </p:cNvCxnSpPr>
          <p:nvPr/>
        </p:nvCxnSpPr>
        <p:spPr>
          <a:xfrm>
            <a:off x="3213716" y="3429000"/>
            <a:ext cx="0" cy="1356064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A7F0EF91-A485-42A5-B809-841D137B8AC4}"/>
              </a:ext>
            </a:extLst>
          </p:cNvPr>
          <p:cNvSpPr txBox="1"/>
          <p:nvPr/>
        </p:nvSpPr>
        <p:spPr>
          <a:xfrm>
            <a:off x="3057404" y="3994949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Fy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E9D61291-AC62-430C-9D10-C3DC5455B74F}"/>
              </a:ext>
            </a:extLst>
          </p:cNvPr>
          <p:cNvGrpSpPr/>
          <p:nvPr/>
        </p:nvGrpSpPr>
        <p:grpSpPr>
          <a:xfrm>
            <a:off x="6937529" y="2138179"/>
            <a:ext cx="4507488" cy="3108726"/>
            <a:chOff x="5364088" y="891840"/>
            <a:chExt cx="2304256" cy="151216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B9017FA-E638-47DE-8804-138E69D031DE}"/>
                </a:ext>
              </a:extLst>
            </p:cNvPr>
            <p:cNvSpPr/>
            <p:nvPr/>
          </p:nvSpPr>
          <p:spPr>
            <a:xfrm>
              <a:off x="5364088" y="2043968"/>
              <a:ext cx="2304256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Ground</a:t>
              </a:r>
            </a:p>
          </p:txBody>
        </p:sp>
        <p:sp>
          <p:nvSpPr>
            <p:cNvPr id="18" name="Organigramme : Connecteur 17">
              <a:extLst>
                <a:ext uri="{FF2B5EF4-FFF2-40B4-BE49-F238E27FC236}">
                  <a16:creationId xmlns:a16="http://schemas.microsoft.com/office/drawing/2014/main" id="{200E4565-4E41-40A1-9B04-FC66EA62BA5B}"/>
                </a:ext>
              </a:extLst>
            </p:cNvPr>
            <p:cNvSpPr/>
            <p:nvPr/>
          </p:nvSpPr>
          <p:spPr>
            <a:xfrm>
              <a:off x="5940152" y="891840"/>
              <a:ext cx="1152128" cy="1152128"/>
            </a:xfrm>
            <a:prstGeom prst="flowChartConnector">
              <a:avLst/>
            </a:prstGeom>
            <a:solidFill>
              <a:schemeClr val="tx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Organigramme : Connecteur 18">
              <a:extLst>
                <a:ext uri="{FF2B5EF4-FFF2-40B4-BE49-F238E27FC236}">
                  <a16:creationId xmlns:a16="http://schemas.microsoft.com/office/drawing/2014/main" id="{47F7F778-1406-4FA4-9A36-6DF2641A134D}"/>
                </a:ext>
              </a:extLst>
            </p:cNvPr>
            <p:cNvSpPr/>
            <p:nvPr/>
          </p:nvSpPr>
          <p:spPr>
            <a:xfrm>
              <a:off x="6210182" y="1158779"/>
              <a:ext cx="612068" cy="613745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>
                  <a:solidFill>
                    <a:schemeClr val="tx1"/>
                  </a:solidFill>
                </a:rPr>
                <a:t>Rim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CA38E1B7-1B6C-46C9-8444-F98EDBE105C2}"/>
              </a:ext>
            </a:extLst>
          </p:cNvPr>
          <p:cNvGrpSpPr/>
          <p:nvPr/>
        </p:nvGrpSpPr>
        <p:grpSpPr>
          <a:xfrm>
            <a:off x="6937529" y="2686954"/>
            <a:ext cx="4507488" cy="2559951"/>
            <a:chOff x="5364088" y="1158779"/>
            <a:chExt cx="2304256" cy="124522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DBBDB79-9E17-45B7-BBAB-3B036335E31E}"/>
                </a:ext>
              </a:extLst>
            </p:cNvPr>
            <p:cNvSpPr/>
            <p:nvPr/>
          </p:nvSpPr>
          <p:spPr>
            <a:xfrm>
              <a:off x="5364088" y="2043968"/>
              <a:ext cx="2304256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Ground</a:t>
              </a:r>
            </a:p>
          </p:txBody>
        </p:sp>
        <p:sp>
          <p:nvSpPr>
            <p:cNvPr id="22" name="Organigramme : Connecteur 21">
              <a:extLst>
                <a:ext uri="{FF2B5EF4-FFF2-40B4-BE49-F238E27FC236}">
                  <a16:creationId xmlns:a16="http://schemas.microsoft.com/office/drawing/2014/main" id="{85B06B44-8026-482A-A5AF-A7AD2D767D48}"/>
                </a:ext>
              </a:extLst>
            </p:cNvPr>
            <p:cNvSpPr/>
            <p:nvPr/>
          </p:nvSpPr>
          <p:spPr>
            <a:xfrm>
              <a:off x="6210182" y="1158779"/>
              <a:ext cx="612068" cy="613745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chemeClr val="tx1"/>
                  </a:solidFill>
                </a:rPr>
                <a:t>Rim</a:t>
              </a:r>
            </a:p>
          </p:txBody>
        </p:sp>
      </p:grp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2F31D911-8621-4155-9831-5356C0BE6FB2}"/>
              </a:ext>
            </a:extLst>
          </p:cNvPr>
          <p:cNvCxnSpPr>
            <a:cxnSpLocks/>
          </p:cNvCxnSpPr>
          <p:nvPr/>
        </p:nvCxnSpPr>
        <p:spPr>
          <a:xfrm>
            <a:off x="9195416" y="3429000"/>
            <a:ext cx="0" cy="1356064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CEA8FAE0-9109-4550-A2F6-2EAA9C9D985B}"/>
              </a:ext>
            </a:extLst>
          </p:cNvPr>
          <p:cNvSpPr txBox="1"/>
          <p:nvPr/>
        </p:nvSpPr>
        <p:spPr>
          <a:xfrm>
            <a:off x="9039104" y="3994949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Fy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814B1218-546A-4651-A7AA-9FEF47B6E697}"/>
              </a:ext>
            </a:extLst>
          </p:cNvPr>
          <p:cNvCxnSpPr/>
          <p:nvPr/>
        </p:nvCxnSpPr>
        <p:spPr>
          <a:xfrm>
            <a:off x="6218511" y="242887"/>
            <a:ext cx="0" cy="63722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9B7B0BE2-BD52-4F05-886A-A05D37D7EEAE}"/>
              </a:ext>
            </a:extLst>
          </p:cNvPr>
          <p:cNvCxnSpPr>
            <a:cxnSpLocks/>
          </p:cNvCxnSpPr>
          <p:nvPr/>
        </p:nvCxnSpPr>
        <p:spPr>
          <a:xfrm>
            <a:off x="3333629" y="3337264"/>
            <a:ext cx="1190746" cy="0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60A3A30-4EA4-4D11-B09B-2EB7A6863358}"/>
              </a:ext>
            </a:extLst>
          </p:cNvPr>
          <p:cNvSpPr txBox="1"/>
          <p:nvPr/>
        </p:nvSpPr>
        <p:spPr>
          <a:xfrm>
            <a:off x="4207441" y="2827443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Fx</a:t>
            </a:r>
          </a:p>
        </p:txBody>
      </p:sp>
      <p:sp>
        <p:nvSpPr>
          <p:cNvPr id="33" name="Flèche : courbe vers le bas 32">
            <a:extLst>
              <a:ext uri="{FF2B5EF4-FFF2-40B4-BE49-F238E27FC236}">
                <a16:creationId xmlns:a16="http://schemas.microsoft.com/office/drawing/2014/main" id="{AEF19C37-A6EE-444B-B41C-9B8D4786F0A4}"/>
              </a:ext>
            </a:extLst>
          </p:cNvPr>
          <p:cNvSpPr/>
          <p:nvPr/>
        </p:nvSpPr>
        <p:spPr>
          <a:xfrm rot="5400000">
            <a:off x="8836407" y="3055350"/>
            <a:ext cx="709732" cy="611430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5FC37509-6938-4D0E-8778-589E8A41252F}"/>
              </a:ext>
            </a:extLst>
          </p:cNvPr>
          <p:cNvCxnSpPr>
            <a:cxnSpLocks/>
          </p:cNvCxnSpPr>
          <p:nvPr/>
        </p:nvCxnSpPr>
        <p:spPr>
          <a:xfrm flipV="1">
            <a:off x="408261" y="5657866"/>
            <a:ext cx="0" cy="828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826C9E99-05EB-40A7-9C3D-9AEF390A5152}"/>
              </a:ext>
            </a:extLst>
          </p:cNvPr>
          <p:cNvCxnSpPr>
            <a:cxnSpLocks/>
          </p:cNvCxnSpPr>
          <p:nvPr/>
        </p:nvCxnSpPr>
        <p:spPr>
          <a:xfrm flipV="1">
            <a:off x="408262" y="6486523"/>
            <a:ext cx="6871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EAC5EC13-42F1-48B8-88D6-912ECF4F1F36}"/>
              </a:ext>
            </a:extLst>
          </p:cNvPr>
          <p:cNvSpPr txBox="1"/>
          <p:nvPr/>
        </p:nvSpPr>
        <p:spPr>
          <a:xfrm>
            <a:off x="1010542" y="6268734"/>
            <a:ext cx="36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x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3509CB76-9971-4AF1-9574-197332D6B1CF}"/>
              </a:ext>
            </a:extLst>
          </p:cNvPr>
          <p:cNvSpPr txBox="1"/>
          <p:nvPr/>
        </p:nvSpPr>
        <p:spPr>
          <a:xfrm>
            <a:off x="224191" y="5292197"/>
            <a:ext cx="36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y</a:t>
            </a: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038F75F-CA40-4028-9909-0640CAC0A912}"/>
              </a:ext>
            </a:extLst>
          </p:cNvPr>
          <p:cNvCxnSpPr/>
          <p:nvPr/>
        </p:nvCxnSpPr>
        <p:spPr>
          <a:xfrm flipH="1">
            <a:off x="123825" y="6486523"/>
            <a:ext cx="284436" cy="347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997E88A0-1A5C-403A-B172-5E5CBCF2F5B5}"/>
              </a:ext>
            </a:extLst>
          </p:cNvPr>
          <p:cNvSpPr txBox="1"/>
          <p:nvPr/>
        </p:nvSpPr>
        <p:spPr>
          <a:xfrm>
            <a:off x="-61138" y="6343410"/>
            <a:ext cx="36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z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09B3E649-0FDE-4585-A336-61960273AE13}"/>
              </a:ext>
            </a:extLst>
          </p:cNvPr>
          <p:cNvSpPr txBox="1"/>
          <p:nvPr/>
        </p:nvSpPr>
        <p:spPr>
          <a:xfrm>
            <a:off x="9047269" y="2710354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>
                <a:solidFill>
                  <a:schemeClr val="accent2"/>
                </a:solidFill>
              </a:rPr>
              <a:t>Mz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A3683792-34E6-4157-BA8B-51E0F42F6566}"/>
              </a:ext>
            </a:extLst>
          </p:cNvPr>
          <p:cNvSpPr/>
          <p:nvPr/>
        </p:nvSpPr>
        <p:spPr>
          <a:xfrm>
            <a:off x="224191" y="145258"/>
            <a:ext cx="2088085" cy="8234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Forces </a:t>
            </a:r>
            <a:r>
              <a:rPr lang="fr-FR" dirty="0" err="1"/>
              <a:t>imposed</a:t>
            </a:r>
            <a:r>
              <a:rPr lang="fr-FR" dirty="0"/>
              <a:t> </a:t>
            </a:r>
            <a:r>
              <a:rPr lang="fr-FR" dirty="0" err="1"/>
              <a:t>rolling</a:t>
            </a:r>
            <a:r>
              <a:rPr lang="fr-FR" dirty="0"/>
              <a:t> condition</a:t>
            </a:r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78F9A859-F306-43DF-BB73-B99EF7051947}"/>
              </a:ext>
            </a:extLst>
          </p:cNvPr>
          <p:cNvSpPr/>
          <p:nvPr/>
        </p:nvSpPr>
        <p:spPr>
          <a:xfrm>
            <a:off x="6409529" y="145257"/>
            <a:ext cx="2088085" cy="947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Force and Moment </a:t>
            </a:r>
            <a:r>
              <a:rPr lang="fr-FR" dirty="0" err="1"/>
              <a:t>imposed</a:t>
            </a:r>
            <a:r>
              <a:rPr lang="fr-FR" dirty="0"/>
              <a:t> </a:t>
            </a:r>
            <a:r>
              <a:rPr lang="fr-FR" dirty="0" err="1"/>
              <a:t>rolling</a:t>
            </a:r>
            <a:r>
              <a:rPr lang="fr-FR" dirty="0"/>
              <a:t> condition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C88DAFE-DC2D-4D6E-B185-41458FB5FBF9}"/>
              </a:ext>
            </a:extLst>
          </p:cNvPr>
          <p:cNvSpPr/>
          <p:nvPr/>
        </p:nvSpPr>
        <p:spPr>
          <a:xfrm>
            <a:off x="5383595" y="5379158"/>
            <a:ext cx="1668846" cy="125890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Unilateral</a:t>
            </a:r>
            <a:r>
              <a:rPr lang="fr-FR" dirty="0"/>
              <a:t> contact </a:t>
            </a:r>
            <a:r>
              <a:rPr lang="fr-FR" dirty="0" err="1"/>
              <a:t>with</a:t>
            </a:r>
            <a:r>
              <a:rPr lang="fr-FR" dirty="0"/>
              <a:t> friction in </a:t>
            </a:r>
            <a:r>
              <a:rPr lang="fr-FR" dirty="0" err="1"/>
              <a:t>both</a:t>
            </a:r>
            <a:r>
              <a:rPr lang="fr-FR" dirty="0"/>
              <a:t> cases</a:t>
            </a:r>
          </a:p>
        </p:txBody>
      </p: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C5C4C3AF-D9E8-4583-96F9-32499BE31F2E}"/>
              </a:ext>
            </a:extLst>
          </p:cNvPr>
          <p:cNvCxnSpPr>
            <a:cxnSpLocks/>
          </p:cNvCxnSpPr>
          <p:nvPr/>
        </p:nvCxnSpPr>
        <p:spPr>
          <a:xfrm>
            <a:off x="10432053" y="6268734"/>
            <a:ext cx="621816" cy="0"/>
          </a:xfrm>
          <a:prstGeom prst="straightConnector1">
            <a:avLst/>
          </a:pr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id="{61A01419-B665-405B-9C32-D6D1456627A3}"/>
              </a:ext>
            </a:extLst>
          </p:cNvPr>
          <p:cNvSpPr txBox="1"/>
          <p:nvPr/>
        </p:nvSpPr>
        <p:spPr>
          <a:xfrm>
            <a:off x="10998970" y="6084068"/>
            <a:ext cx="892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Inputs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 : coins arrondis 54">
                <a:extLst>
                  <a:ext uri="{FF2B5EF4-FFF2-40B4-BE49-F238E27FC236}">
                    <a16:creationId xmlns:a16="http://schemas.microsoft.com/office/drawing/2014/main" id="{438188CC-20D2-4756-A4F6-6F28A7DECEBE}"/>
                  </a:ext>
                </a:extLst>
              </p:cNvPr>
              <p:cNvSpPr/>
              <p:nvPr/>
            </p:nvSpPr>
            <p:spPr>
              <a:xfrm>
                <a:off x="4536053" y="1323222"/>
                <a:ext cx="3330847" cy="1079811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Common </a:t>
                </a:r>
                <a:r>
                  <a:rPr lang="fr-FR" dirty="0" err="1"/>
                  <a:t>unknowns</a:t>
                </a:r>
                <a:r>
                  <a:rPr lang="fr-FR" dirty="0"/>
                  <a:t>: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fr-FR" dirty="0"/>
                  <a:t> rotation angle</a:t>
                </a: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fr-FR" dirty="0"/>
                  <a:t> vertical </a:t>
                </a:r>
                <a:r>
                  <a:rPr lang="fr-FR" dirty="0" err="1"/>
                  <a:t>displacement</a:t>
                </a:r>
                <a:endParaRPr lang="fr-FR" dirty="0"/>
              </a:p>
            </p:txBody>
          </p:sp>
        </mc:Choice>
        <mc:Fallback>
          <p:sp>
            <p:nvSpPr>
              <p:cNvPr id="55" name="Rectangle : coins arrondis 54">
                <a:extLst>
                  <a:ext uri="{FF2B5EF4-FFF2-40B4-BE49-F238E27FC236}">
                    <a16:creationId xmlns:a16="http://schemas.microsoft.com/office/drawing/2014/main" id="{438188CC-20D2-4756-A4F6-6F28A7DECE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53" y="1323222"/>
                <a:ext cx="3330847" cy="1079811"/>
              </a:xfrm>
              <a:prstGeom prst="roundRect">
                <a:avLst/>
              </a:prstGeom>
              <a:blipFill>
                <a:blip r:embed="rId2"/>
                <a:stretch>
                  <a:fillRect b="-11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BC16A28E-8C87-41FE-8BAF-2BEB2413A820}"/>
              </a:ext>
            </a:extLst>
          </p:cNvPr>
          <p:cNvSpPr/>
          <p:nvPr/>
        </p:nvSpPr>
        <p:spPr>
          <a:xfrm>
            <a:off x="5347911" y="2942320"/>
            <a:ext cx="1668846" cy="145449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At time </a:t>
            </a:r>
            <a:r>
              <a:rPr lang="fr-FR" i="1" dirty="0"/>
              <a:t>t</a:t>
            </a:r>
            <a:r>
              <a:rPr lang="fr-FR" dirty="0"/>
              <a:t>, the distance </a:t>
            </a:r>
            <a:r>
              <a:rPr lang="fr-FR" dirty="0" err="1"/>
              <a:t>covered</a:t>
            </a:r>
            <a:r>
              <a:rPr lang="fr-FR" dirty="0"/>
              <a:t> by the </a:t>
            </a:r>
            <a:r>
              <a:rPr lang="fr-FR" dirty="0" err="1"/>
              <a:t>wheel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i="1" dirty="0"/>
              <a:t>speed * time</a:t>
            </a:r>
          </a:p>
        </p:txBody>
      </p:sp>
    </p:spTree>
    <p:extLst>
      <p:ext uri="{BB962C8B-B14F-4D97-AF65-F5344CB8AC3E}">
        <p14:creationId xmlns:p14="http://schemas.microsoft.com/office/powerpoint/2010/main" val="60506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88D793B-4E00-4DE9-8C2E-32F6E8E44173}"/>
              </a:ext>
            </a:extLst>
          </p:cNvPr>
          <p:cNvGrpSpPr/>
          <p:nvPr/>
        </p:nvGrpSpPr>
        <p:grpSpPr>
          <a:xfrm>
            <a:off x="955829" y="2138179"/>
            <a:ext cx="4507488" cy="3108726"/>
            <a:chOff x="5364088" y="891840"/>
            <a:chExt cx="2304256" cy="151216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C409ED1-9928-4138-A314-4A1BC9AF0AAD}"/>
                </a:ext>
              </a:extLst>
            </p:cNvPr>
            <p:cNvSpPr/>
            <p:nvPr/>
          </p:nvSpPr>
          <p:spPr>
            <a:xfrm>
              <a:off x="5364088" y="2043968"/>
              <a:ext cx="2304256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Ground</a:t>
              </a:r>
            </a:p>
          </p:txBody>
        </p:sp>
        <p:sp>
          <p:nvSpPr>
            <p:cNvPr id="6" name="Organigramme : Connecteur 5">
              <a:extLst>
                <a:ext uri="{FF2B5EF4-FFF2-40B4-BE49-F238E27FC236}">
                  <a16:creationId xmlns:a16="http://schemas.microsoft.com/office/drawing/2014/main" id="{43616AEE-F2DF-4B45-98BE-1C4E6AE07C31}"/>
                </a:ext>
              </a:extLst>
            </p:cNvPr>
            <p:cNvSpPr/>
            <p:nvPr/>
          </p:nvSpPr>
          <p:spPr>
            <a:xfrm>
              <a:off x="5940152" y="891840"/>
              <a:ext cx="1152128" cy="1152128"/>
            </a:xfrm>
            <a:prstGeom prst="flowChartConnector">
              <a:avLst/>
            </a:prstGeom>
            <a:solidFill>
              <a:schemeClr val="tx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Organigramme : Connecteur 6">
              <a:extLst>
                <a:ext uri="{FF2B5EF4-FFF2-40B4-BE49-F238E27FC236}">
                  <a16:creationId xmlns:a16="http://schemas.microsoft.com/office/drawing/2014/main" id="{CFDFE80A-B349-4AAA-A4C9-D6CBA19EE03B}"/>
                </a:ext>
              </a:extLst>
            </p:cNvPr>
            <p:cNvSpPr/>
            <p:nvPr/>
          </p:nvSpPr>
          <p:spPr>
            <a:xfrm>
              <a:off x="6210182" y="1158779"/>
              <a:ext cx="612068" cy="613745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>
                  <a:solidFill>
                    <a:schemeClr val="tx1"/>
                  </a:solidFill>
                </a:rPr>
                <a:t>Rim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170EE2D9-2EDD-4DDC-BA70-768B9FE5F9D9}"/>
              </a:ext>
            </a:extLst>
          </p:cNvPr>
          <p:cNvGrpSpPr/>
          <p:nvPr/>
        </p:nvGrpSpPr>
        <p:grpSpPr>
          <a:xfrm>
            <a:off x="955829" y="2686954"/>
            <a:ext cx="4507488" cy="2559951"/>
            <a:chOff x="5364088" y="1158779"/>
            <a:chExt cx="2304256" cy="124522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A85ADF-FBBF-44F1-86B2-AE0B0B270646}"/>
                </a:ext>
              </a:extLst>
            </p:cNvPr>
            <p:cNvSpPr/>
            <p:nvPr/>
          </p:nvSpPr>
          <p:spPr>
            <a:xfrm>
              <a:off x="5364088" y="2043968"/>
              <a:ext cx="2304256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Ground</a:t>
              </a:r>
            </a:p>
          </p:txBody>
        </p:sp>
        <p:sp>
          <p:nvSpPr>
            <p:cNvPr id="10" name="Organigramme : Connecteur 9">
              <a:extLst>
                <a:ext uri="{FF2B5EF4-FFF2-40B4-BE49-F238E27FC236}">
                  <a16:creationId xmlns:a16="http://schemas.microsoft.com/office/drawing/2014/main" id="{37EA2FC2-340B-4179-8E9C-4695C1F33EAB}"/>
                </a:ext>
              </a:extLst>
            </p:cNvPr>
            <p:cNvSpPr/>
            <p:nvPr/>
          </p:nvSpPr>
          <p:spPr>
            <a:xfrm>
              <a:off x="6210182" y="1158779"/>
              <a:ext cx="612068" cy="613745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chemeClr val="tx1"/>
                  </a:solidFill>
                </a:rPr>
                <a:t>Rim</a:t>
              </a:r>
            </a:p>
          </p:txBody>
        </p:sp>
      </p:grp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5FC37509-6938-4D0E-8778-589E8A41252F}"/>
              </a:ext>
            </a:extLst>
          </p:cNvPr>
          <p:cNvCxnSpPr>
            <a:cxnSpLocks/>
          </p:cNvCxnSpPr>
          <p:nvPr/>
        </p:nvCxnSpPr>
        <p:spPr>
          <a:xfrm flipV="1">
            <a:off x="408261" y="5657866"/>
            <a:ext cx="0" cy="828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826C9E99-05EB-40A7-9C3D-9AEF390A5152}"/>
              </a:ext>
            </a:extLst>
          </p:cNvPr>
          <p:cNvCxnSpPr>
            <a:cxnSpLocks/>
          </p:cNvCxnSpPr>
          <p:nvPr/>
        </p:nvCxnSpPr>
        <p:spPr>
          <a:xfrm flipV="1">
            <a:off x="408262" y="6486523"/>
            <a:ext cx="6871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EAC5EC13-42F1-48B8-88D6-912ECF4F1F36}"/>
              </a:ext>
            </a:extLst>
          </p:cNvPr>
          <p:cNvSpPr txBox="1"/>
          <p:nvPr/>
        </p:nvSpPr>
        <p:spPr>
          <a:xfrm>
            <a:off x="1010542" y="6268734"/>
            <a:ext cx="36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x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3509CB76-9971-4AF1-9574-197332D6B1CF}"/>
              </a:ext>
            </a:extLst>
          </p:cNvPr>
          <p:cNvSpPr txBox="1"/>
          <p:nvPr/>
        </p:nvSpPr>
        <p:spPr>
          <a:xfrm>
            <a:off x="224191" y="5292197"/>
            <a:ext cx="36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y</a:t>
            </a: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038F75F-CA40-4028-9909-0640CAC0A912}"/>
              </a:ext>
            </a:extLst>
          </p:cNvPr>
          <p:cNvCxnSpPr/>
          <p:nvPr/>
        </p:nvCxnSpPr>
        <p:spPr>
          <a:xfrm flipH="1">
            <a:off x="123825" y="6486523"/>
            <a:ext cx="284436" cy="347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997E88A0-1A5C-403A-B172-5E5CBCF2F5B5}"/>
              </a:ext>
            </a:extLst>
          </p:cNvPr>
          <p:cNvSpPr txBox="1"/>
          <p:nvPr/>
        </p:nvSpPr>
        <p:spPr>
          <a:xfrm>
            <a:off x="-61138" y="6343410"/>
            <a:ext cx="36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z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C5F26B8C-7683-4689-AC94-4FB8207821AE}"/>
              </a:ext>
            </a:extLst>
          </p:cNvPr>
          <p:cNvSpPr/>
          <p:nvPr/>
        </p:nvSpPr>
        <p:spPr>
          <a:xfrm>
            <a:off x="3134112" y="4435709"/>
            <a:ext cx="150921" cy="16867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DF28F07-E279-40FE-A3E0-D9F051836420}"/>
              </a:ext>
            </a:extLst>
          </p:cNvPr>
          <p:cNvSpPr txBox="1"/>
          <p:nvPr/>
        </p:nvSpPr>
        <p:spPr>
          <a:xfrm>
            <a:off x="2796760" y="4128138"/>
            <a:ext cx="33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4"/>
                </a:solidFill>
              </a:rPr>
              <a:t>M</a:t>
            </a:r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65DA34FF-F88C-40CD-BC89-6152D392C7B2}"/>
              </a:ext>
            </a:extLst>
          </p:cNvPr>
          <p:cNvGrpSpPr/>
          <p:nvPr/>
        </p:nvGrpSpPr>
        <p:grpSpPr>
          <a:xfrm>
            <a:off x="6728683" y="2138179"/>
            <a:ext cx="4507488" cy="3108726"/>
            <a:chOff x="5364088" y="891840"/>
            <a:chExt cx="2304256" cy="151216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57713C2-172D-4585-89B8-C028AD8227E9}"/>
                </a:ext>
              </a:extLst>
            </p:cNvPr>
            <p:cNvSpPr/>
            <p:nvPr/>
          </p:nvSpPr>
          <p:spPr>
            <a:xfrm>
              <a:off x="5364088" y="2043968"/>
              <a:ext cx="2304256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Ground</a:t>
              </a:r>
            </a:p>
          </p:txBody>
        </p:sp>
        <p:sp>
          <p:nvSpPr>
            <p:cNvPr id="49" name="Organigramme : Connecteur 48">
              <a:extLst>
                <a:ext uri="{FF2B5EF4-FFF2-40B4-BE49-F238E27FC236}">
                  <a16:creationId xmlns:a16="http://schemas.microsoft.com/office/drawing/2014/main" id="{EA0F0F6B-C27A-436A-AAA5-AF887C667473}"/>
                </a:ext>
              </a:extLst>
            </p:cNvPr>
            <p:cNvSpPr/>
            <p:nvPr/>
          </p:nvSpPr>
          <p:spPr>
            <a:xfrm>
              <a:off x="5940152" y="891840"/>
              <a:ext cx="1152128" cy="1152128"/>
            </a:xfrm>
            <a:prstGeom prst="flowChartConnector">
              <a:avLst/>
            </a:prstGeom>
            <a:solidFill>
              <a:schemeClr val="tx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Organigramme : Connecteur 49">
              <a:extLst>
                <a:ext uri="{FF2B5EF4-FFF2-40B4-BE49-F238E27FC236}">
                  <a16:creationId xmlns:a16="http://schemas.microsoft.com/office/drawing/2014/main" id="{7C76209B-6B24-4A51-ADB5-E7B49AD3C769}"/>
                </a:ext>
              </a:extLst>
            </p:cNvPr>
            <p:cNvSpPr/>
            <p:nvPr/>
          </p:nvSpPr>
          <p:spPr>
            <a:xfrm>
              <a:off x="6210182" y="1158779"/>
              <a:ext cx="612068" cy="613745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>
                  <a:solidFill>
                    <a:schemeClr val="tx1"/>
                  </a:solidFill>
                </a:rPr>
                <a:t>Rim</a:t>
              </a:r>
            </a:p>
          </p:txBody>
        </p:sp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8AFE021F-7D9C-4F07-9D29-1594B391C35A}"/>
              </a:ext>
            </a:extLst>
          </p:cNvPr>
          <p:cNvGrpSpPr/>
          <p:nvPr/>
        </p:nvGrpSpPr>
        <p:grpSpPr>
          <a:xfrm>
            <a:off x="6728683" y="2686954"/>
            <a:ext cx="4507488" cy="2559951"/>
            <a:chOff x="5364088" y="1158779"/>
            <a:chExt cx="2304256" cy="1245229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D4E3A17-96F1-48B8-A3EE-E15321CF0438}"/>
                </a:ext>
              </a:extLst>
            </p:cNvPr>
            <p:cNvSpPr/>
            <p:nvPr/>
          </p:nvSpPr>
          <p:spPr>
            <a:xfrm>
              <a:off x="5364088" y="2043968"/>
              <a:ext cx="2304256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/>
                <a:t>Ground</a:t>
              </a:r>
            </a:p>
          </p:txBody>
        </p:sp>
        <p:sp>
          <p:nvSpPr>
            <p:cNvPr id="57" name="Organigramme : Connecteur 56">
              <a:extLst>
                <a:ext uri="{FF2B5EF4-FFF2-40B4-BE49-F238E27FC236}">
                  <a16:creationId xmlns:a16="http://schemas.microsoft.com/office/drawing/2014/main" id="{1F86929E-E428-48A6-AE2A-F975E8DED170}"/>
                </a:ext>
              </a:extLst>
            </p:cNvPr>
            <p:cNvSpPr/>
            <p:nvPr/>
          </p:nvSpPr>
          <p:spPr>
            <a:xfrm>
              <a:off x="6210182" y="1158779"/>
              <a:ext cx="612068" cy="613745"/>
            </a:xfrm>
            <a:prstGeom prst="flowChartConnector">
              <a:avLst/>
            </a:prstGeom>
            <a:solidFill>
              <a:schemeClr val="bg1"/>
            </a:solidFill>
            <a:ln w="12700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chemeClr val="tx1"/>
                  </a:solidFill>
                </a:rPr>
                <a:t>Rim</a:t>
              </a:r>
            </a:p>
          </p:txBody>
        </p:sp>
      </p:grpSp>
      <p:sp>
        <p:nvSpPr>
          <p:cNvPr id="58" name="Ellipse 57">
            <a:extLst>
              <a:ext uri="{FF2B5EF4-FFF2-40B4-BE49-F238E27FC236}">
                <a16:creationId xmlns:a16="http://schemas.microsoft.com/office/drawing/2014/main" id="{4D72CE19-AC6E-46EB-859E-E56DE7C0E817}"/>
              </a:ext>
            </a:extLst>
          </p:cNvPr>
          <p:cNvSpPr/>
          <p:nvPr/>
        </p:nvSpPr>
        <p:spPr>
          <a:xfrm rot="21246188">
            <a:off x="7863820" y="3664009"/>
            <a:ext cx="150921" cy="16867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403FAFFF-F7EB-48F9-9180-9B4F6F802B15}"/>
              </a:ext>
            </a:extLst>
          </p:cNvPr>
          <p:cNvSpPr txBox="1"/>
          <p:nvPr/>
        </p:nvSpPr>
        <p:spPr>
          <a:xfrm>
            <a:off x="7866040" y="3327401"/>
            <a:ext cx="33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4"/>
                </a:solidFill>
              </a:rPr>
              <a:t>M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F21AE19-3911-4A79-9F54-34AFD063B2B4}"/>
              </a:ext>
            </a:extLst>
          </p:cNvPr>
          <p:cNvCxnSpPr>
            <a:cxnSpLocks/>
            <a:endCxn id="2" idx="0"/>
          </p:cNvCxnSpPr>
          <p:nvPr/>
        </p:nvCxnSpPr>
        <p:spPr>
          <a:xfrm>
            <a:off x="3204840" y="3511140"/>
            <a:ext cx="4733" cy="924569"/>
          </a:xfrm>
          <a:prstGeom prst="line">
            <a:avLst/>
          </a:prstGeom>
          <a:ln w="3175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 : coins arrondis 60">
                <a:extLst>
                  <a:ext uri="{FF2B5EF4-FFF2-40B4-BE49-F238E27FC236}">
                    <a16:creationId xmlns:a16="http://schemas.microsoft.com/office/drawing/2014/main" id="{CA626B7A-57CC-42E0-A443-95E42442E08A}"/>
                  </a:ext>
                </a:extLst>
              </p:cNvPr>
              <p:cNvSpPr/>
              <p:nvPr/>
            </p:nvSpPr>
            <p:spPr>
              <a:xfrm>
                <a:off x="224191" y="145258"/>
                <a:ext cx="2088085" cy="82344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Wheel </a:t>
                </a:r>
                <a:r>
                  <a:rPr lang="fr-FR" dirty="0" err="1"/>
                  <a:t>after</a:t>
                </a:r>
                <a:r>
                  <a:rPr lang="fr-FR" dirty="0"/>
                  <a:t> a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fr-FR" dirty="0"/>
                  <a:t> angle rotation</a:t>
                </a:r>
              </a:p>
            </p:txBody>
          </p:sp>
        </mc:Choice>
        <mc:Fallback>
          <p:sp>
            <p:nvSpPr>
              <p:cNvPr id="61" name="Rectangle : coins arrondis 60">
                <a:extLst>
                  <a:ext uri="{FF2B5EF4-FFF2-40B4-BE49-F238E27FC236}">
                    <a16:creationId xmlns:a16="http://schemas.microsoft.com/office/drawing/2014/main" id="{CA626B7A-57CC-42E0-A443-95E42442E0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91" y="145258"/>
                <a:ext cx="2088085" cy="823447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6BF3255B-19F5-488F-90D9-E5AF5E5C4A16}"/>
              </a:ext>
            </a:extLst>
          </p:cNvPr>
          <p:cNvCxnSpPr>
            <a:cxnSpLocks/>
          </p:cNvCxnSpPr>
          <p:nvPr/>
        </p:nvCxnSpPr>
        <p:spPr>
          <a:xfrm>
            <a:off x="4750676" y="3279228"/>
            <a:ext cx="27326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tangle : coins arrondis 62">
                <a:extLst>
                  <a:ext uri="{FF2B5EF4-FFF2-40B4-BE49-F238E27FC236}">
                    <a16:creationId xmlns:a16="http://schemas.microsoft.com/office/drawing/2014/main" id="{E274A235-C1AC-4BC9-AD31-0B2097A30B97}"/>
                  </a:ext>
                </a:extLst>
              </p:cNvPr>
              <p:cNvSpPr/>
              <p:nvPr/>
            </p:nvSpPr>
            <p:spPr>
              <a:xfrm>
                <a:off x="5051957" y="2253753"/>
                <a:ext cx="2088085" cy="82344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Rotation by an angle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fr-FR" dirty="0"/>
                  <a:t> </a:t>
                </a:r>
              </a:p>
            </p:txBody>
          </p:sp>
        </mc:Choice>
        <mc:Fallback>
          <p:sp>
            <p:nvSpPr>
              <p:cNvPr id="63" name="Rectangle : coins arrondis 62">
                <a:extLst>
                  <a:ext uri="{FF2B5EF4-FFF2-40B4-BE49-F238E27FC236}">
                    <a16:creationId xmlns:a16="http://schemas.microsoft.com/office/drawing/2014/main" id="{E274A235-C1AC-4BC9-AD31-0B2097A30B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957" y="2253753"/>
                <a:ext cx="2088085" cy="82344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Ellipse 65">
            <a:extLst>
              <a:ext uri="{FF2B5EF4-FFF2-40B4-BE49-F238E27FC236}">
                <a16:creationId xmlns:a16="http://schemas.microsoft.com/office/drawing/2014/main" id="{634EB761-D303-4098-A66F-11B7ACC1B922}"/>
              </a:ext>
            </a:extLst>
          </p:cNvPr>
          <p:cNvSpPr/>
          <p:nvPr/>
        </p:nvSpPr>
        <p:spPr>
          <a:xfrm>
            <a:off x="7893484" y="4415853"/>
            <a:ext cx="150921" cy="16867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431652DE-B805-40DC-898E-F43D1830E254}"/>
              </a:ext>
            </a:extLst>
          </p:cNvPr>
          <p:cNvSpPr txBox="1"/>
          <p:nvPr/>
        </p:nvSpPr>
        <p:spPr>
          <a:xfrm>
            <a:off x="7604445" y="4205948"/>
            <a:ext cx="33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N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268D9D05-AAB2-45D7-93A7-140D7247E1DB}"/>
              </a:ext>
            </a:extLst>
          </p:cNvPr>
          <p:cNvSpPr txBox="1"/>
          <p:nvPr/>
        </p:nvSpPr>
        <p:spPr>
          <a:xfrm>
            <a:off x="3266981" y="4128138"/>
            <a:ext cx="33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N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77DA42B5-ECBE-460D-9C5D-FAA53E357761}"/>
              </a:ext>
            </a:extLst>
          </p:cNvPr>
          <p:cNvSpPr/>
          <p:nvPr/>
        </p:nvSpPr>
        <p:spPr>
          <a:xfrm>
            <a:off x="2082701" y="5383302"/>
            <a:ext cx="2174281" cy="1329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Points </a:t>
            </a:r>
            <a:r>
              <a:rPr lang="fr-FR" i="1" dirty="0"/>
              <a:t>M</a:t>
            </a:r>
            <a:r>
              <a:rPr lang="fr-FR" dirty="0"/>
              <a:t> and </a:t>
            </a:r>
            <a:r>
              <a:rPr lang="fr-FR" i="1" dirty="0"/>
              <a:t>N</a:t>
            </a:r>
            <a:r>
              <a:rPr lang="fr-FR" dirty="0"/>
              <a:t> </a:t>
            </a:r>
            <a:r>
              <a:rPr lang="fr-FR" dirty="0" err="1"/>
              <a:t>coincide</a:t>
            </a:r>
            <a:r>
              <a:rPr lang="fr-FR" dirty="0"/>
              <a:t> but </a:t>
            </a:r>
            <a:r>
              <a:rPr lang="fr-FR" i="1" dirty="0"/>
              <a:t>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on the tire and </a:t>
            </a:r>
            <a:r>
              <a:rPr lang="fr-FR" i="1" dirty="0"/>
              <a:t>N</a:t>
            </a:r>
            <a:r>
              <a:rPr lang="fr-FR" dirty="0"/>
              <a:t> on the </a:t>
            </a:r>
            <a:r>
              <a:rPr lang="fr-FR" dirty="0" err="1"/>
              <a:t>ground</a:t>
            </a:r>
            <a:endParaRPr lang="fr-FR" dirty="0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0947C832-1996-4342-9D80-367A257F27ED}"/>
              </a:ext>
            </a:extLst>
          </p:cNvPr>
          <p:cNvSpPr/>
          <p:nvPr/>
        </p:nvSpPr>
        <p:spPr>
          <a:xfrm>
            <a:off x="8906966" y="4431282"/>
            <a:ext cx="150921" cy="16867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9B7BDD80-D050-430D-A0EA-1C6E81F7882F}"/>
              </a:ext>
            </a:extLst>
          </p:cNvPr>
          <p:cNvSpPr txBox="1"/>
          <p:nvPr/>
        </p:nvSpPr>
        <p:spPr>
          <a:xfrm>
            <a:off x="8569614" y="4123711"/>
            <a:ext cx="33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4"/>
                </a:solidFill>
              </a:rPr>
              <a:t>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 : coins arrondis 72">
                <a:extLst>
                  <a:ext uri="{FF2B5EF4-FFF2-40B4-BE49-F238E27FC236}">
                    <a16:creationId xmlns:a16="http://schemas.microsoft.com/office/drawing/2014/main" id="{112127D2-1DD9-4BE0-BAF0-1587B971C8AC}"/>
                  </a:ext>
                </a:extLst>
              </p:cNvPr>
              <p:cNvSpPr/>
              <p:nvPr/>
            </p:nvSpPr>
            <p:spPr>
              <a:xfrm>
                <a:off x="7855554" y="5383302"/>
                <a:ext cx="2174281" cy="132944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The distance </a:t>
                </a:r>
                <a:r>
                  <a:rPr lang="fr-FR" dirty="0" err="1"/>
                  <a:t>covered</a:t>
                </a:r>
                <a:r>
                  <a:rPr lang="fr-FR" dirty="0"/>
                  <a:t> by the tire </a:t>
                </a:r>
                <a:r>
                  <a:rPr lang="fr-FR" dirty="0" err="1"/>
                  <a:t>after</a:t>
                </a:r>
                <a:r>
                  <a:rPr lang="fr-FR" dirty="0"/>
                  <a:t> rotation </a:t>
                </a:r>
                <a:r>
                  <a:rPr lang="fr-FR" dirty="0" err="1"/>
                  <a:t>is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𝑂𝑁</m:t>
                        </m:r>
                      </m:e>
                    </m:d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73" name="Rectangle : coins arrondis 72">
                <a:extLst>
                  <a:ext uri="{FF2B5EF4-FFF2-40B4-BE49-F238E27FC236}">
                    <a16:creationId xmlns:a16="http://schemas.microsoft.com/office/drawing/2014/main" id="{112127D2-1DD9-4BE0-BAF0-1587B971C8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554" y="5383302"/>
                <a:ext cx="2174281" cy="132944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90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109</Words>
  <Application>Microsoft Office PowerPoint</Application>
  <PresentationFormat>Grand écran</PresentationFormat>
  <Paragraphs>43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Raphael Meunier</dc:creator>
  <cp:lastModifiedBy>Raphael Meunier</cp:lastModifiedBy>
  <cp:revision>5</cp:revision>
  <dcterms:created xsi:type="dcterms:W3CDTF">2022-04-19T12:41:10Z</dcterms:created>
  <dcterms:modified xsi:type="dcterms:W3CDTF">2022-04-19T13:17:41Z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e9a456-2778-4ca9-be06-1190b1e1118a_Enabled">
    <vt:lpwstr>true</vt:lpwstr>
  </property>
  <property fmtid="{D5CDD505-2E9C-101B-9397-08002B2CF9AE}" pid="3" name="MSIP_Label_09e9a456-2778-4ca9-be06-1190b1e1118a_SetDate">
    <vt:lpwstr>2022-04-19T12:41:10Z</vt:lpwstr>
  </property>
  <property fmtid="{D5CDD505-2E9C-101B-9397-08002B2CF9AE}" pid="4" name="MSIP_Label_09e9a456-2778-4ca9-be06-1190b1e1118a_Method">
    <vt:lpwstr>Standard</vt:lpwstr>
  </property>
  <property fmtid="{D5CDD505-2E9C-101B-9397-08002B2CF9AE}" pid="5" name="MSIP_Label_09e9a456-2778-4ca9-be06-1190b1e1118a_Name">
    <vt:lpwstr>D3</vt:lpwstr>
  </property>
  <property fmtid="{D5CDD505-2E9C-101B-9397-08002B2CF9AE}" pid="6" name="MSIP_Label_09e9a456-2778-4ca9-be06-1190b1e1118a_SiteId">
    <vt:lpwstr>658ba197-6c73-4fea-91bd-1c7d8de6bf2c</vt:lpwstr>
  </property>
  <property fmtid="{D5CDD505-2E9C-101B-9397-08002B2CF9AE}" pid="7" name="MSIP_Label_09e9a456-2778-4ca9-be06-1190b1e1118a_ActionId">
    <vt:lpwstr>e711517c-9c6a-4ec0-b1ea-569835cbf502</vt:lpwstr>
  </property>
  <property fmtid="{D5CDD505-2E9C-101B-9397-08002B2CF9AE}" pid="8" name="MSIP_Label_09e9a456-2778-4ca9-be06-1190b1e1118a_ContentBits">
    <vt:lpwstr>0</vt:lpwstr>
  </property>
</Properties>
</file>