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  <a:ln w="25400">
            <a:solidFill>
              <a:srgbClr val="D66565"/>
            </a:solidFill>
            <a:prstDash val="solid"/>
          </a:ln>
        </p:spPr>
        <p:txBody>
          <a:bodyPr/>
          <a:p>
            <a:pPr algn="ctr"/>
            <a:r>
              <a:rPr b="1" sz="4800" lang="en-GB">
                <a:solidFill>
                  <a:srgbClr val="FF0000"/>
                </a:solidFill>
              </a:rPr>
              <a:t>ಗದ್ಯಪಾಠ-೧</a:t>
            </a:r>
            <a:r>
              <a:rPr altLang="en-GB" b="1" sz="4800" lang="en-US">
                <a:solidFill>
                  <a:srgbClr val="FF0000"/>
                </a:solidFill>
              </a:rPr>
              <a:t> </a:t>
            </a:r>
            <a:r>
              <a:rPr altLang="en-US" b="1" sz="4800" lang="en-GB">
                <a:solidFill>
                  <a:srgbClr val="FF0000"/>
                </a:solidFill>
              </a:rPr>
              <a:t>ಶ</a:t>
            </a:r>
            <a:r>
              <a:rPr altLang="en-US" b="1" sz="4800" lang="en-GB">
                <a:solidFill>
                  <a:srgbClr val="FF0000"/>
                </a:solidFill>
              </a:rPr>
              <a:t>ಬ</a:t>
            </a:r>
            <a:r>
              <a:rPr altLang="en-US" b="1" sz="4800" lang="en-GB">
                <a:solidFill>
                  <a:srgbClr val="FF0000"/>
                </a:solidFill>
              </a:rPr>
              <a:t>ರ</a:t>
            </a:r>
            <a:r>
              <a:rPr altLang="en-US" b="1" sz="4800" lang="en-GB">
                <a:solidFill>
                  <a:srgbClr val="FF0000"/>
                </a:solidFill>
              </a:rPr>
              <a:t>ಿ</a:t>
            </a:r>
            <a:endParaRPr b="1" sz="4800" lang="en-GB">
              <a:solidFill>
                <a:srgbClr val="FF0000"/>
              </a:solidFill>
            </a:endParaRPr>
          </a:p>
        </p:txBody>
      </p:sp>
      <p:sp>
        <p:nvSpPr>
          <p:cNvPr id="1048648" name=""/>
          <p:cNvSpPr>
            <a:spLocks noGrp="1"/>
          </p:cNvSpPr>
          <p:nvPr>
            <p:ph sz="half" idx="1"/>
          </p:nvPr>
        </p:nvSpPr>
        <p:spPr>
          <a:solidFill>
            <a:srgbClr val="FFFFFF"/>
          </a:solidFill>
          <a:ln w="25400">
            <a:solidFill>
              <a:srgbClr val="D66565"/>
            </a:solidFill>
            <a:prstDash val="solid"/>
          </a:ln>
        </p:spPr>
        <p:txBody>
          <a:bodyPr/>
          <a:p>
            <a:pPr algn="ctr" indent="0" marL="0">
              <a:buNone/>
            </a:pPr>
            <a:r>
              <a:rPr sz="3200" lang="en-GB">
                <a:solidFill>
                  <a:srgbClr val="008000"/>
                </a:solidFill>
              </a:rPr>
              <a:t>ಪ</a:t>
            </a:r>
            <a:r>
              <a:rPr sz="3200" lang="en-GB">
                <a:solidFill>
                  <a:srgbClr val="008000"/>
                </a:solidFill>
              </a:rPr>
              <a:t>ು</a:t>
            </a:r>
            <a:r>
              <a:rPr altLang="en-GB" sz="3200" lang="en-US">
                <a:solidFill>
                  <a:srgbClr val="008000"/>
                </a:solidFill>
              </a:rPr>
              <a:t>.</a:t>
            </a:r>
            <a:r>
              <a:rPr altLang="en-US" sz="3200" lang="en-GB">
                <a:solidFill>
                  <a:srgbClr val="008000"/>
                </a:solidFill>
              </a:rPr>
              <a:t>ತ</a:t>
            </a:r>
            <a:r>
              <a:rPr altLang="en-US" sz="3200" lang="en-GB">
                <a:solidFill>
                  <a:srgbClr val="008000"/>
                </a:solidFill>
              </a:rPr>
              <a:t>ಿ</a:t>
            </a:r>
            <a:r>
              <a:rPr altLang="en-GB" sz="3200" lang="en-US">
                <a:solidFill>
                  <a:srgbClr val="008000"/>
                </a:solidFill>
              </a:rPr>
              <a:t>.</a:t>
            </a:r>
            <a:r>
              <a:rPr altLang="en-US" sz="3200" lang="en-GB">
                <a:solidFill>
                  <a:srgbClr val="008000"/>
                </a:solidFill>
              </a:rPr>
              <a:t>ನ</a:t>
            </a:r>
            <a:r>
              <a:rPr altLang="en-US" sz="3200" lang="en-GB">
                <a:solidFill>
                  <a:srgbClr val="008000"/>
                </a:solidFill>
              </a:rPr>
              <a:t>ರ</a:t>
            </a:r>
            <a:r>
              <a:rPr altLang="en-US" sz="3200" lang="en-GB">
                <a:solidFill>
                  <a:srgbClr val="008000"/>
                </a:solidFill>
              </a:rPr>
              <a:t>ಸ</a:t>
            </a:r>
            <a:r>
              <a:rPr altLang="en-US" sz="3200" lang="en-GB">
                <a:solidFill>
                  <a:srgbClr val="008000"/>
                </a:solidFill>
              </a:rPr>
              <a:t>ಿ</a:t>
            </a:r>
            <a:r>
              <a:rPr altLang="en-US" sz="3200" lang="en-GB">
                <a:solidFill>
                  <a:srgbClr val="008000"/>
                </a:solidFill>
              </a:rPr>
              <a:t>ಂ</a:t>
            </a:r>
            <a:r>
              <a:rPr altLang="en-US" sz="3200" lang="en-GB">
                <a:solidFill>
                  <a:srgbClr val="008000"/>
                </a:solidFill>
              </a:rPr>
              <a:t>ಹ</a:t>
            </a:r>
            <a:r>
              <a:rPr altLang="en-US" sz="3200" lang="en-GB">
                <a:solidFill>
                  <a:srgbClr val="008000"/>
                </a:solidFill>
              </a:rPr>
              <a:t>ಾ</a:t>
            </a:r>
            <a:r>
              <a:rPr altLang="en-US" sz="3200" lang="en-GB">
                <a:solidFill>
                  <a:srgbClr val="008000"/>
                </a:solidFill>
              </a:rPr>
              <a:t>ಚ</a:t>
            </a:r>
            <a:r>
              <a:rPr altLang="en-US" sz="3200" lang="en-GB">
                <a:solidFill>
                  <a:srgbClr val="008000"/>
                </a:solidFill>
              </a:rPr>
              <a:t>ಾ</a:t>
            </a:r>
            <a:r>
              <a:rPr altLang="en-US" sz="3200" lang="en-GB">
                <a:solidFill>
                  <a:srgbClr val="008000"/>
                </a:solidFill>
              </a:rPr>
              <a:t>ರ</a:t>
            </a:r>
            <a:r>
              <a:rPr altLang="en-US" sz="3200" lang="en-GB">
                <a:solidFill>
                  <a:srgbClr val="008000"/>
                </a:solidFill>
              </a:rPr>
              <a:t>್</a:t>
            </a:r>
            <a:r>
              <a:rPr altLang="en-US" sz="3200" lang="en-GB">
                <a:solidFill>
                  <a:srgbClr val="008000"/>
                </a:solidFill>
              </a:rPr>
              <a:t>ಯ</a:t>
            </a:r>
            <a:endParaRPr sz="3200" lang="en-GB">
              <a:solidFill>
                <a:srgbClr val="008000"/>
              </a:solidFill>
            </a:endParaRPr>
          </a:p>
          <a:p>
            <a:pPr algn="ctr" indent="0" marL="0">
              <a:buNone/>
            </a:pPr>
            <a:endParaRPr sz="3200" lang="en-GB">
              <a:solidFill>
                <a:srgbClr val="008000"/>
              </a:solidFill>
            </a:endParaRPr>
          </a:p>
        </p:txBody>
      </p:sp>
      <p:sp>
        <p:nvSpPr>
          <p:cNvPr id="1048649" name=""/>
          <p:cNvSpPr>
            <a:spLocks noGrp="1"/>
          </p:cNvSpPr>
          <p:nvPr>
            <p:ph sz="half" idx="2"/>
          </p:nvPr>
        </p:nvSpPr>
        <p:spPr>
          <a:xfrm>
            <a:off x="4093666" y="1825625"/>
            <a:ext cx="4421684" cy="4351338"/>
          </a:xfrm>
          <a:solidFill>
            <a:srgbClr val="FFFFFF"/>
          </a:solidFill>
          <a:ln w="25400">
            <a:solidFill>
              <a:srgbClr val="D66565"/>
            </a:solidFill>
            <a:prstDash val="solid"/>
          </a:ln>
        </p:spPr>
        <p:txBody>
          <a:bodyPr>
            <a:noAutofit/>
          </a:bodyPr>
          <a:p>
            <a:pPr algn="ctr" indent="0" marL="0">
              <a:buNone/>
            </a:pP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ಪ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ೋ</a:t>
            </a:r>
            <a:r>
              <a:rPr altLang="en-US" b="1" sz="2400" lang="en-GB">
                <a:solidFill>
                  <a:srgbClr val="3399FF"/>
                </a:solidFill>
              </a:rPr>
              <a:t>ಹ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ತ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ತ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US" b="1" sz="2400" lang="en-GB">
                <a:solidFill>
                  <a:srgbClr val="3399FF"/>
                </a:solidFill>
              </a:rPr>
              <a:t>ನ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ಯ</a:t>
            </a:r>
            <a:r>
              <a:rPr altLang="en-US" b="1" sz="2400" lang="en-GB">
                <a:solidFill>
                  <a:srgbClr val="3399FF"/>
                </a:solidFill>
              </a:rPr>
              <a:t>ಣ</a:t>
            </a:r>
            <a:r>
              <a:rPr altLang="en-US" b="1" sz="2400" lang="en-GB">
                <a:solidFill>
                  <a:srgbClr val="3399FF"/>
                </a:solidFill>
              </a:rPr>
              <a:t>ಯ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ಯ</a:t>
            </a:r>
            <a:r>
              <a:rPr altLang="en-US" b="1" sz="2400" lang="en-GB">
                <a:solidFill>
                  <a:srgbClr val="3399FF"/>
                </a:solidFill>
              </a:rPr>
              <a:t>ಂ</a:t>
            </a:r>
            <a:r>
              <a:rPr altLang="en-US" b="1" sz="2400" lang="en-GB">
                <a:solidFill>
                  <a:srgbClr val="3399FF"/>
                </a:solidFill>
              </a:rPr>
              <a:t>ಗ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ಯ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ನ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ಸ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ಂ</a:t>
            </a:r>
            <a:r>
              <a:rPr altLang="en-US" b="1" sz="2400" lang="en-GB">
                <a:solidFill>
                  <a:srgbClr val="3399FF"/>
                </a:solidFill>
              </a:rPr>
              <a:t>ಹ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ಚ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ಯ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ಇ</a:t>
            </a:r>
            <a:r>
              <a:rPr altLang="en-US" b="1" sz="2400" lang="en-GB">
                <a:solidFill>
                  <a:srgbClr val="3399FF"/>
                </a:solidFill>
              </a:rPr>
              <a:t>ವ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ಕ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GB" b="1" sz="2400" lang="en-US">
                <a:solidFill>
                  <a:srgbClr val="3399FF"/>
                </a:solidFill>
              </a:rPr>
              <a:t>.</a:t>
            </a:r>
            <a:r>
              <a:rPr altLang="en-US" b="1" sz="2400" lang="en-GB">
                <a:solidFill>
                  <a:srgbClr val="3399FF"/>
                </a:solidFill>
              </a:rPr>
              <a:t>ಶ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೧</a:t>
            </a:r>
            <a:r>
              <a:rPr altLang="en-US" b="1" sz="2400" lang="en-GB">
                <a:solidFill>
                  <a:srgbClr val="3399FF"/>
                </a:solidFill>
              </a:rPr>
              <a:t>೯</a:t>
            </a:r>
            <a:r>
              <a:rPr altLang="en-US" b="1" sz="2400" lang="en-GB">
                <a:solidFill>
                  <a:srgbClr val="3399FF"/>
                </a:solidFill>
              </a:rPr>
              <a:t>೦</a:t>
            </a:r>
            <a:r>
              <a:rPr altLang="en-US" b="1" sz="2400" lang="en-GB">
                <a:solidFill>
                  <a:srgbClr val="3399FF"/>
                </a:solidFill>
              </a:rPr>
              <a:t>೫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ಮ</a:t>
            </a:r>
            <a:r>
              <a:rPr altLang="en-US" b="1" sz="2400" lang="en-GB">
                <a:solidFill>
                  <a:srgbClr val="3399FF"/>
                </a:solidFill>
              </a:rPr>
              <a:t>ಂ</a:t>
            </a:r>
            <a:r>
              <a:rPr altLang="en-US" b="1" sz="2400" lang="en-GB">
                <a:solidFill>
                  <a:srgbClr val="3399FF"/>
                </a:solidFill>
              </a:rPr>
              <a:t>ಡ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ಯ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ಜ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ೆ</a:t>
            </a:r>
            <a:r>
              <a:rPr altLang="en-US" b="1" sz="2400" lang="en-GB">
                <a:solidFill>
                  <a:srgbClr val="3399FF"/>
                </a:solidFill>
              </a:rPr>
              <a:t>ಯ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ಮ</a:t>
            </a:r>
            <a:r>
              <a:rPr altLang="en-US" b="1" sz="2400" lang="en-GB">
                <a:solidFill>
                  <a:srgbClr val="3399FF"/>
                </a:solidFill>
              </a:rPr>
              <a:t>ೇ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US" b="1" sz="2400" lang="en-GB">
                <a:solidFill>
                  <a:srgbClr val="3399FF"/>
                </a:solidFill>
              </a:rPr>
              <a:t>ಕ</a:t>
            </a:r>
            <a:r>
              <a:rPr altLang="en-US" b="1" sz="2400" lang="en-GB">
                <a:solidFill>
                  <a:srgbClr val="3399FF"/>
                </a:solidFill>
              </a:rPr>
              <a:t>ೋ</a:t>
            </a:r>
            <a:r>
              <a:rPr altLang="en-US" b="1" sz="2400" lang="en-GB">
                <a:solidFill>
                  <a:srgbClr val="3399FF"/>
                </a:solidFill>
              </a:rPr>
              <a:t>ಟ</a:t>
            </a:r>
            <a:r>
              <a:rPr altLang="en-US" b="1" sz="2400" lang="en-GB">
                <a:solidFill>
                  <a:srgbClr val="3399FF"/>
                </a:solidFill>
              </a:rPr>
              <a:t>ೆ</a:t>
            </a:r>
            <a:r>
              <a:rPr altLang="en-US" b="1" sz="2400" lang="en-GB">
                <a:solidFill>
                  <a:srgbClr val="3399FF"/>
                </a:solidFill>
              </a:rPr>
              <a:t>ಯ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ಜ</a:t>
            </a:r>
            <a:r>
              <a:rPr altLang="en-US" b="1" sz="2400" lang="en-GB">
                <a:solidFill>
                  <a:srgbClr val="3399FF"/>
                </a:solidFill>
              </a:rPr>
              <a:t>ನ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ಸ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GB" b="1" sz="2400" lang="en-US">
                <a:solidFill>
                  <a:srgbClr val="3399FF"/>
                </a:solidFill>
              </a:rPr>
              <a:t>.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ಇ</a:t>
            </a:r>
            <a:r>
              <a:rPr altLang="en-US" b="1" sz="2400" lang="en-GB">
                <a:solidFill>
                  <a:srgbClr val="3399FF"/>
                </a:solidFill>
              </a:rPr>
              <a:t>ವ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ಚ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ಸ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ಪ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ಮ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US" b="1" sz="2400" lang="en-GB">
                <a:solidFill>
                  <a:srgbClr val="3399FF"/>
                </a:solidFill>
              </a:rPr>
              <a:t>ಖ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ಕ</a:t>
            </a:r>
            <a:r>
              <a:rPr altLang="en-US" b="1" sz="2400" lang="en-GB">
                <a:solidFill>
                  <a:srgbClr val="3399FF"/>
                </a:solidFill>
              </a:rPr>
              <a:t>ೃ</a:t>
            </a:r>
            <a:r>
              <a:rPr altLang="en-US" b="1" sz="2400" lang="en-GB">
                <a:solidFill>
                  <a:srgbClr val="3399FF"/>
                </a:solidFill>
              </a:rPr>
              <a:t>ತ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ಗ</a:t>
            </a:r>
            <a:r>
              <a:rPr altLang="en-US" b="1" sz="2400" lang="en-GB">
                <a:solidFill>
                  <a:srgbClr val="3399FF"/>
                </a:solidFill>
              </a:rPr>
              <a:t>ಳ</a:t>
            </a:r>
            <a:r>
              <a:rPr altLang="en-US" b="1" sz="2400" lang="en-GB">
                <a:solidFill>
                  <a:srgbClr val="3399FF"/>
                </a:solidFill>
              </a:rPr>
              <a:t>ೆ</a:t>
            </a:r>
            <a:r>
              <a:rPr altLang="en-US" b="1" sz="2400" lang="en-GB">
                <a:solidFill>
                  <a:srgbClr val="3399FF"/>
                </a:solidFill>
              </a:rPr>
              <a:t>ಂ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ೆ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ಅ</a:t>
            </a:r>
            <a:r>
              <a:rPr altLang="en-US" b="1" sz="2400" lang="en-GB">
                <a:solidFill>
                  <a:srgbClr val="3399FF"/>
                </a:solidFill>
              </a:rPr>
              <a:t>ಹ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ಯ</a:t>
            </a:r>
            <a:r>
              <a:rPr altLang="en-US" b="1" sz="2400" lang="en-GB">
                <a:solidFill>
                  <a:srgbClr val="3399FF"/>
                </a:solidFill>
              </a:rPr>
              <a:t>ೆ</a:t>
            </a:r>
            <a:r>
              <a:rPr altLang="en-GB" b="1" sz="2400" lang="en-US">
                <a:solidFill>
                  <a:srgbClr val="3399FF"/>
                </a:solidFill>
              </a:rPr>
              <a:t>,</a:t>
            </a:r>
            <a:r>
              <a:rPr altLang="en-GB" b="1" sz="2400" lang="en-US">
                <a:solidFill>
                  <a:srgbClr val="3399FF"/>
                </a:solidFill>
              </a:rPr>
              <a:t>,</a:t>
            </a:r>
            <a:r>
              <a:rPr altLang="en-US" b="1" sz="2400" lang="en-GB">
                <a:solidFill>
                  <a:srgbClr val="3399FF"/>
                </a:solidFill>
              </a:rPr>
              <a:t>ಶ</a:t>
            </a:r>
            <a:r>
              <a:rPr altLang="en-US" b="1" sz="2400" lang="en-GB">
                <a:solidFill>
                  <a:srgbClr val="3399FF"/>
                </a:solidFill>
              </a:rPr>
              <a:t>ಬ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GB" b="1" sz="2400" lang="en-US">
                <a:solidFill>
                  <a:srgbClr val="3399FF"/>
                </a:solidFill>
              </a:rPr>
              <a:t>,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ಹ</a:t>
            </a:r>
            <a:r>
              <a:rPr altLang="en-US" b="1" sz="2400" lang="en-GB">
                <a:solidFill>
                  <a:srgbClr val="3399FF"/>
                </a:solidFill>
              </a:rPr>
              <a:t>ಂ</a:t>
            </a:r>
            <a:r>
              <a:rPr altLang="en-US" b="1" sz="2400" lang="en-GB">
                <a:solidFill>
                  <a:srgbClr val="3399FF"/>
                </a:solidFill>
              </a:rPr>
              <a:t>ಸ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US" b="1" sz="2400" lang="en-GB">
                <a:solidFill>
                  <a:srgbClr val="3399FF"/>
                </a:solidFill>
              </a:rPr>
              <a:t>ಮ</a:t>
            </a:r>
            <a:r>
              <a:rPr altLang="en-US" b="1" sz="2400" lang="en-GB">
                <a:solidFill>
                  <a:srgbClr val="3399FF"/>
                </a:solidFill>
              </a:rPr>
              <a:t>ಯ</a:t>
            </a:r>
            <a:r>
              <a:rPr altLang="en-US" b="1" sz="2400" lang="en-GB">
                <a:solidFill>
                  <a:srgbClr val="3399FF"/>
                </a:solidFill>
              </a:rPr>
              <a:t>ಂ</a:t>
            </a:r>
            <a:r>
              <a:rPr altLang="en-US" b="1" sz="2400" lang="en-GB">
                <a:solidFill>
                  <a:srgbClr val="3399FF"/>
                </a:solidFill>
              </a:rPr>
              <a:t>ತ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ಮ</a:t>
            </a:r>
            <a:r>
              <a:rPr altLang="en-US" b="1" sz="2400" lang="en-GB">
                <a:solidFill>
                  <a:srgbClr val="3399FF"/>
                </a:solidFill>
              </a:rPr>
              <a:t>ತ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ತ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ಇ</a:t>
            </a:r>
            <a:r>
              <a:rPr altLang="en-US" b="1" sz="2400" lang="en-GB">
                <a:solidFill>
                  <a:srgbClr val="3399FF"/>
                </a:solidFill>
              </a:rPr>
              <a:t>ತ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ೂ</a:t>
            </a:r>
            <a:r>
              <a:rPr altLang="en-US" b="1" sz="2400" lang="en-GB">
                <a:solidFill>
                  <a:srgbClr val="3399FF"/>
                </a:solidFill>
              </a:rPr>
              <a:t>ಪ</a:t>
            </a:r>
            <a:r>
              <a:rPr altLang="en-US" b="1" sz="2400" lang="en-GB">
                <a:solidFill>
                  <a:srgbClr val="3399FF"/>
                </a:solidFill>
              </a:rPr>
              <a:t>ಕ</a:t>
            </a:r>
            <a:r>
              <a:rPr altLang="en-US" b="1" sz="2400" lang="en-GB">
                <a:solidFill>
                  <a:srgbClr val="3399FF"/>
                </a:solidFill>
              </a:rPr>
              <a:t>ಗ</a:t>
            </a:r>
            <a:r>
              <a:rPr altLang="en-US" b="1" sz="2400" lang="en-GB">
                <a:solidFill>
                  <a:srgbClr val="3399FF"/>
                </a:solidFill>
              </a:rPr>
              <a:t>ಳ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GB" b="1" sz="2400" lang="en-US">
                <a:solidFill>
                  <a:srgbClr val="3399FF"/>
                </a:solidFill>
              </a:rPr>
              <a:t>,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ಮ</a:t>
            </a:r>
            <a:r>
              <a:rPr altLang="en-US" b="1" sz="2400" lang="en-GB">
                <a:solidFill>
                  <a:srgbClr val="3399FF"/>
                </a:solidFill>
              </a:rPr>
              <a:t>ೊ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US" b="1" sz="2400" lang="en-GB">
                <a:solidFill>
                  <a:srgbClr val="3399FF"/>
                </a:solidFill>
              </a:rPr>
              <a:t>ವ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GB" b="1" sz="2400" lang="en-US">
                <a:solidFill>
                  <a:srgbClr val="3399FF"/>
                </a:solidFill>
              </a:rPr>
              <a:t>.</a:t>
            </a:r>
            <a:endParaRPr b="1" sz="2400" lang="en-GB">
              <a:solidFill>
                <a:srgbClr val="3399FF"/>
              </a:solidFill>
            </a:endParaRPr>
          </a:p>
          <a:p>
            <a:pPr algn="ctr" indent="0" marL="0">
              <a:buNone/>
            </a:pP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ಇ</a:t>
            </a:r>
            <a:r>
              <a:rPr altLang="en-US" b="1" sz="2400" lang="en-GB">
                <a:solidFill>
                  <a:srgbClr val="3399FF"/>
                </a:solidFill>
              </a:rPr>
              <a:t>ವ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ಗ</a:t>
            </a:r>
            <a:r>
              <a:rPr altLang="en-US" b="1" sz="2400" lang="en-GB">
                <a:solidFill>
                  <a:srgbClr val="3399FF"/>
                </a:solidFill>
              </a:rPr>
              <a:t>ೆ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ಕ</a:t>
            </a:r>
            <a:r>
              <a:rPr altLang="en-US" b="1" sz="2400" lang="en-GB">
                <a:solidFill>
                  <a:srgbClr val="3399FF"/>
                </a:solidFill>
              </a:rPr>
              <a:t>ೇ</a:t>
            </a:r>
            <a:r>
              <a:rPr altLang="en-US" b="1" sz="2400" lang="en-GB">
                <a:solidFill>
                  <a:srgbClr val="3399FF"/>
                </a:solidFill>
              </a:rPr>
              <a:t>ಂ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ಸ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ಹ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ತ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ಯ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ಅ</a:t>
            </a:r>
            <a:r>
              <a:rPr altLang="en-US" b="1" sz="2400" lang="en-GB">
                <a:solidFill>
                  <a:srgbClr val="3399FF"/>
                </a:solidFill>
              </a:rPr>
              <a:t>ಕ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ಡ</a:t>
            </a:r>
            <a:r>
              <a:rPr altLang="en-US" b="1" sz="2400" lang="en-GB">
                <a:solidFill>
                  <a:srgbClr val="3399FF"/>
                </a:solidFill>
              </a:rPr>
              <a:t>ೆ</a:t>
            </a:r>
            <a:r>
              <a:rPr altLang="en-US" b="1" sz="2400" lang="en-GB">
                <a:solidFill>
                  <a:srgbClr val="3399FF"/>
                </a:solidFill>
              </a:rPr>
              <a:t>ಮ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GB" b="1" sz="2400" lang="en-US">
                <a:solidFill>
                  <a:srgbClr val="3399FF"/>
                </a:solidFill>
              </a:rPr>
              <a:t>,</a:t>
            </a:r>
            <a:r>
              <a:rPr altLang="en-US" b="1" sz="2400" lang="en-GB">
                <a:solidFill>
                  <a:srgbClr val="3399FF"/>
                </a:solidFill>
              </a:rPr>
              <a:t>ಪ</a:t>
            </a:r>
            <a:r>
              <a:rPr altLang="en-US" b="1" sz="2400" lang="en-GB">
                <a:solidFill>
                  <a:srgbClr val="3399FF"/>
                </a:solidFill>
              </a:rPr>
              <a:t>ಂ</a:t>
            </a:r>
            <a:r>
              <a:rPr altLang="en-US" b="1" sz="2400" lang="en-GB">
                <a:solidFill>
                  <a:srgbClr val="3399FF"/>
                </a:solidFill>
              </a:rPr>
              <a:t>ಪ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ಪ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ಶ</a:t>
            </a:r>
            <a:r>
              <a:rPr altLang="en-US" b="1" sz="2400" lang="en-GB">
                <a:solidFill>
                  <a:srgbClr val="3399FF"/>
                </a:solidFill>
              </a:rPr>
              <a:t>ಸ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ತ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ಸ</a:t>
            </a:r>
            <a:r>
              <a:rPr altLang="en-US" b="1" sz="2400" lang="en-GB">
                <a:solidFill>
                  <a:srgbClr val="3399FF"/>
                </a:solidFill>
              </a:rPr>
              <a:t>ೇ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US" b="1" sz="2400" lang="en-GB">
                <a:solidFill>
                  <a:srgbClr val="3399FF"/>
                </a:solidFill>
              </a:rPr>
              <a:t>ಂ</a:t>
            </a:r>
            <a:r>
              <a:rPr altLang="en-US" b="1" sz="2400" lang="en-GB">
                <a:solidFill>
                  <a:srgbClr val="3399FF"/>
                </a:solidFill>
              </a:rPr>
              <a:t>ತ</a:t>
            </a:r>
            <a:r>
              <a:rPr altLang="en-US" b="1" sz="2400" lang="en-GB">
                <a:solidFill>
                  <a:srgbClr val="3399FF"/>
                </a:solidFill>
              </a:rPr>
              <a:t>ೆ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ಹ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ವ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ಪ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ಸ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ಕ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ಗ</a:t>
            </a:r>
            <a:r>
              <a:rPr altLang="en-US" b="1" sz="2400" lang="en-GB">
                <a:solidFill>
                  <a:srgbClr val="3399FF"/>
                </a:solidFill>
              </a:rPr>
              <a:t>ಳ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US" b="1" sz="2400" lang="en-GB">
                <a:solidFill>
                  <a:srgbClr val="3399FF"/>
                </a:solidFill>
              </a:rPr>
              <a:t>ೊ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ೆ</a:t>
            </a:r>
            <a:r>
              <a:rPr altLang="en-US" b="1" sz="2400" lang="en-GB">
                <a:solidFill>
                  <a:srgbClr val="3399FF"/>
                </a:solidFill>
              </a:rPr>
              <a:t>ತ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ವ</a:t>
            </a:r>
            <a:r>
              <a:rPr altLang="en-US" b="1" sz="2400" lang="en-GB">
                <a:solidFill>
                  <a:srgbClr val="3399FF"/>
                </a:solidFill>
              </a:rPr>
              <a:t>ೆ</a:t>
            </a:r>
            <a:r>
              <a:rPr altLang="en-GB" b="1" sz="2400" lang="en-US">
                <a:solidFill>
                  <a:srgbClr val="3399FF"/>
                </a:solidFill>
              </a:rPr>
              <a:t>.</a:t>
            </a:r>
            <a:endParaRPr b="1" sz="2400" lang="en-GB">
              <a:solidFill>
                <a:srgbClr val="3399FF"/>
              </a:solidFill>
            </a:endParaRPr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53967" y="2543245"/>
            <a:ext cx="2855798" cy="3279070"/>
          </a:xfrm>
          <a:prstGeom prst="rect"/>
        </p:spPr>
      </p:pic>
    </p:spTree>
  </p:cSld>
  <p:clrMapOvr>
    <a:masterClrMapping/>
  </p:clrMapOvr>
  <p:transition xmlns:p14="http://schemas.microsoft.com/office/powerpoint/2010/main" spd="slow" p14:dur="15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"/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  <a:ln w="25400">
            <a:solidFill>
              <a:srgbClr val="D66565"/>
            </a:solidFill>
            <a:prstDash val="solid"/>
          </a:ln>
        </p:spPr>
        <p:txBody>
          <a:bodyPr/>
          <a:p>
            <a:pPr algn="ctr"/>
            <a:r>
              <a:rPr lang="en-GB">
                <a:solidFill>
                  <a:srgbClr val="FF0000"/>
                </a:solidFill>
              </a:rPr>
              <a:t>ಗದ್ಯಪಾಠ-೨</a:t>
            </a:r>
            <a:r>
              <a:rPr altLang="en-GB" lang="en-US">
                <a:solidFill>
                  <a:srgbClr val="FF0000"/>
                </a:solidFill>
              </a:rPr>
              <a:t>.</a:t>
            </a:r>
            <a:r>
              <a:rPr altLang="en-GB" lang="en-US">
                <a:solidFill>
                  <a:srgbClr val="FF0000"/>
                </a:solidFill>
              </a:rPr>
              <a:t> </a:t>
            </a:r>
            <a:r>
              <a:rPr altLang="en-US" lang="en-GB">
                <a:solidFill>
                  <a:srgbClr val="FF0000"/>
                </a:solidFill>
              </a:rPr>
              <a:t>ಅಮೇರಿಕದಲ್ಲಿ</a:t>
            </a:r>
            <a:r>
              <a:rPr altLang="en-GB" lang="en-US">
                <a:solidFill>
                  <a:srgbClr val="FF0000"/>
                </a:solidFill>
              </a:rPr>
              <a:t> </a:t>
            </a:r>
            <a:r>
              <a:rPr altLang="en-US" lang="en-GB">
                <a:solidFill>
                  <a:srgbClr val="FF0000"/>
                </a:solidFill>
              </a:rPr>
              <a:t>ಗೊರೂರು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1048651" name=""/>
          <p:cNvSpPr>
            <a:spLocks noGrp="1"/>
          </p:cNvSpPr>
          <p:nvPr>
            <p:ph sz="half" idx="1"/>
          </p:nvPr>
        </p:nvSpPr>
        <p:spPr>
          <a:solidFill>
            <a:srgbClr val="FFFFFF"/>
          </a:solidFill>
          <a:ln w="25400">
            <a:solidFill>
              <a:srgbClr val="D66565"/>
            </a:solidFill>
            <a:prstDash val="solid"/>
          </a:ln>
        </p:spPr>
        <p:txBody>
          <a:bodyPr/>
          <a:p>
            <a:pPr algn="ctr"/>
            <a:r>
              <a:rPr b="1" sz="3600" lang="en-GB">
                <a:solidFill>
                  <a:srgbClr val="008000"/>
                </a:solidFill>
              </a:rPr>
              <a:t>ಗ</a:t>
            </a:r>
            <a:r>
              <a:rPr b="1" sz="3600" lang="en-GB">
                <a:solidFill>
                  <a:srgbClr val="008000"/>
                </a:solidFill>
              </a:rPr>
              <a:t>ೊ</a:t>
            </a:r>
            <a:r>
              <a:rPr b="1" sz="3600" lang="en-GB">
                <a:solidFill>
                  <a:srgbClr val="008000"/>
                </a:solidFill>
              </a:rPr>
              <a:t>ರ</a:t>
            </a:r>
            <a:r>
              <a:rPr b="1" sz="3600" lang="en-GB">
                <a:solidFill>
                  <a:srgbClr val="008000"/>
                </a:solidFill>
              </a:rPr>
              <a:t>ೂ</a:t>
            </a:r>
            <a:r>
              <a:rPr b="1" sz="3600" lang="en-GB">
                <a:solidFill>
                  <a:srgbClr val="008000"/>
                </a:solidFill>
              </a:rPr>
              <a:t>ರ</a:t>
            </a:r>
            <a:r>
              <a:rPr b="1" sz="3600" lang="en-GB">
                <a:solidFill>
                  <a:srgbClr val="008000"/>
                </a:solidFill>
              </a:rPr>
              <a:t>ು</a:t>
            </a:r>
            <a:r>
              <a:rPr altLang="en-GB" b="1" sz="3600" lang="en-US">
                <a:solidFill>
                  <a:srgbClr val="008000"/>
                </a:solidFill>
              </a:rPr>
              <a:t> </a:t>
            </a:r>
            <a:r>
              <a:rPr altLang="en-US" b="1" sz="3600" lang="en-GB">
                <a:solidFill>
                  <a:srgbClr val="008000"/>
                </a:solidFill>
              </a:rPr>
              <a:t>ರ</a:t>
            </a:r>
            <a:r>
              <a:rPr altLang="en-US" b="1" sz="3600" lang="en-GB">
                <a:solidFill>
                  <a:srgbClr val="008000"/>
                </a:solidFill>
              </a:rPr>
              <a:t>ಾ</a:t>
            </a:r>
            <a:r>
              <a:rPr altLang="en-US" b="1" sz="3600" lang="en-GB">
                <a:solidFill>
                  <a:srgbClr val="008000"/>
                </a:solidFill>
              </a:rPr>
              <a:t>ಮ</a:t>
            </a:r>
            <a:r>
              <a:rPr altLang="en-US" b="1" sz="3600" lang="en-GB">
                <a:solidFill>
                  <a:srgbClr val="008000"/>
                </a:solidFill>
              </a:rPr>
              <a:t>ಸ</a:t>
            </a:r>
            <a:r>
              <a:rPr altLang="en-US" b="1" sz="3600" lang="en-GB">
                <a:solidFill>
                  <a:srgbClr val="008000"/>
                </a:solidFill>
              </a:rPr>
              <a:t>್</a:t>
            </a:r>
            <a:r>
              <a:rPr altLang="en-US" b="1" sz="3600" lang="en-GB">
                <a:solidFill>
                  <a:srgbClr val="008000"/>
                </a:solidFill>
              </a:rPr>
              <a:t>ವ</a:t>
            </a:r>
            <a:r>
              <a:rPr altLang="en-US" b="1" sz="3600" lang="en-GB">
                <a:solidFill>
                  <a:srgbClr val="008000"/>
                </a:solidFill>
              </a:rPr>
              <a:t>ಾ</a:t>
            </a:r>
            <a:r>
              <a:rPr altLang="en-US" b="1" sz="3600" lang="en-GB">
                <a:solidFill>
                  <a:srgbClr val="008000"/>
                </a:solidFill>
              </a:rPr>
              <a:t>ಮ</a:t>
            </a:r>
            <a:r>
              <a:rPr altLang="en-US" b="1" sz="3600" lang="en-GB">
                <a:solidFill>
                  <a:srgbClr val="008000"/>
                </a:solidFill>
              </a:rPr>
              <a:t>ಿ</a:t>
            </a:r>
            <a:r>
              <a:rPr altLang="en-GB" b="1" sz="3600" lang="en-US">
                <a:solidFill>
                  <a:srgbClr val="008000"/>
                </a:solidFill>
              </a:rPr>
              <a:t> </a:t>
            </a:r>
            <a:r>
              <a:rPr altLang="en-US" b="1" sz="3600" lang="en-GB">
                <a:solidFill>
                  <a:srgbClr val="008000"/>
                </a:solidFill>
              </a:rPr>
              <a:t>ಅ</a:t>
            </a:r>
            <a:r>
              <a:rPr altLang="en-US" b="1" sz="3600" lang="en-GB">
                <a:solidFill>
                  <a:srgbClr val="008000"/>
                </a:solidFill>
              </a:rPr>
              <a:t>ಯ</a:t>
            </a:r>
            <a:r>
              <a:rPr altLang="en-US" b="1" sz="3600" lang="en-GB">
                <a:solidFill>
                  <a:srgbClr val="008000"/>
                </a:solidFill>
              </a:rPr>
              <a:t>್</a:t>
            </a:r>
            <a:r>
              <a:rPr altLang="en-US" b="1" sz="3600" lang="en-GB">
                <a:solidFill>
                  <a:srgbClr val="008000"/>
                </a:solidFill>
              </a:rPr>
              <a:t>ಯ</a:t>
            </a:r>
            <a:r>
              <a:rPr altLang="en-US" b="1" sz="3600" lang="en-GB">
                <a:solidFill>
                  <a:srgbClr val="008000"/>
                </a:solidFill>
              </a:rPr>
              <a:t>ಂ</a:t>
            </a:r>
            <a:r>
              <a:rPr altLang="en-US" b="1" sz="3600" lang="en-GB">
                <a:solidFill>
                  <a:srgbClr val="008000"/>
                </a:solidFill>
              </a:rPr>
              <a:t>ಗ</a:t>
            </a:r>
            <a:r>
              <a:rPr altLang="en-US" b="1" sz="3600" lang="en-GB">
                <a:solidFill>
                  <a:srgbClr val="008000"/>
                </a:solidFill>
              </a:rPr>
              <a:t>ಾ</a:t>
            </a:r>
            <a:r>
              <a:rPr altLang="en-US" b="1" sz="3600" lang="en-GB">
                <a:solidFill>
                  <a:srgbClr val="008000"/>
                </a:solidFill>
              </a:rPr>
              <a:t>ರ</a:t>
            </a:r>
            <a:endParaRPr b="1" sz="3600" lang="en-GB">
              <a:solidFill>
                <a:srgbClr val="008000"/>
              </a:solidFill>
            </a:endParaRPr>
          </a:p>
          <a:p>
            <a:pPr algn="ctr"/>
            <a:endParaRPr b="1" sz="3600" lang="en-GB">
              <a:solidFill>
                <a:srgbClr val="008000"/>
              </a:solidFill>
            </a:endParaRPr>
          </a:p>
        </p:txBody>
      </p:sp>
      <p:sp>
        <p:nvSpPr>
          <p:cNvPr id="1048652" name=""/>
          <p:cNvSpPr>
            <a:spLocks noGrp="1"/>
          </p:cNvSpPr>
          <p:nvPr>
            <p:ph sz="half" idx="2"/>
          </p:nvPr>
        </p:nvSpPr>
        <p:spPr>
          <a:xfrm>
            <a:off x="4513272" y="1779644"/>
            <a:ext cx="4002077" cy="4397319"/>
          </a:xfrm>
          <a:solidFill>
            <a:srgbClr val="FFFFFF"/>
          </a:solidFill>
          <a:ln w="25400">
            <a:solidFill>
              <a:srgbClr val="D66565"/>
            </a:solidFill>
            <a:prstDash val="solid"/>
          </a:ln>
        </p:spPr>
        <p:txBody>
          <a:bodyPr/>
          <a:p>
            <a:pPr algn="ctr" indent="0" marL="0">
              <a:buNone/>
            </a:pP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ಗ</a:t>
            </a:r>
            <a:r>
              <a:rPr altLang="en-US" b="1" lang="en-GB">
                <a:solidFill>
                  <a:srgbClr val="3399FF"/>
                </a:solidFill>
              </a:rPr>
              <a:t>ೊ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ೂ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ು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ಾ</a:t>
            </a:r>
            <a:r>
              <a:rPr altLang="en-US" b="1" lang="en-GB">
                <a:solidFill>
                  <a:srgbClr val="3399FF"/>
                </a:solidFill>
              </a:rPr>
              <a:t>ಮ</a:t>
            </a:r>
            <a:r>
              <a:rPr altLang="en-US" b="1" lang="en-GB">
                <a:solidFill>
                  <a:srgbClr val="3399FF"/>
                </a:solidFill>
              </a:rPr>
              <a:t>ಸ</a:t>
            </a:r>
            <a:r>
              <a:rPr altLang="en-US" b="1" lang="en-GB">
                <a:solidFill>
                  <a:srgbClr val="3399FF"/>
                </a:solidFill>
              </a:rPr>
              <a:t>್</a:t>
            </a:r>
            <a:r>
              <a:rPr altLang="en-US" b="1" lang="en-GB">
                <a:solidFill>
                  <a:srgbClr val="3399FF"/>
                </a:solidFill>
              </a:rPr>
              <a:t>ವ</a:t>
            </a:r>
            <a:r>
              <a:rPr altLang="en-US" b="1" lang="en-GB">
                <a:solidFill>
                  <a:srgbClr val="3399FF"/>
                </a:solidFill>
              </a:rPr>
              <a:t>ಾ</a:t>
            </a:r>
            <a:r>
              <a:rPr altLang="en-US" b="1" lang="en-GB">
                <a:solidFill>
                  <a:srgbClr val="3399FF"/>
                </a:solidFill>
              </a:rPr>
              <a:t>ಮ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ಅ</a:t>
            </a:r>
            <a:r>
              <a:rPr altLang="en-US" b="1" lang="en-GB">
                <a:solidFill>
                  <a:srgbClr val="3399FF"/>
                </a:solidFill>
              </a:rPr>
              <a:t>ಯ</a:t>
            </a:r>
            <a:r>
              <a:rPr altLang="en-US" b="1" lang="en-GB">
                <a:solidFill>
                  <a:srgbClr val="3399FF"/>
                </a:solidFill>
              </a:rPr>
              <a:t>್</a:t>
            </a:r>
            <a:r>
              <a:rPr altLang="en-US" b="1" lang="en-GB">
                <a:solidFill>
                  <a:srgbClr val="3399FF"/>
                </a:solidFill>
              </a:rPr>
              <a:t>ಯ</a:t>
            </a:r>
            <a:r>
              <a:rPr altLang="en-US" b="1" lang="en-GB">
                <a:solidFill>
                  <a:srgbClr val="3399FF"/>
                </a:solidFill>
              </a:rPr>
              <a:t>ಂ</a:t>
            </a:r>
            <a:r>
              <a:rPr altLang="en-US" b="1" lang="en-GB">
                <a:solidFill>
                  <a:srgbClr val="3399FF"/>
                </a:solidFill>
              </a:rPr>
              <a:t>ಗ</a:t>
            </a:r>
            <a:r>
              <a:rPr altLang="en-US" b="1" lang="en-GB">
                <a:solidFill>
                  <a:srgbClr val="3399FF"/>
                </a:solidFill>
              </a:rPr>
              <a:t>ಾ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ಅ</a:t>
            </a:r>
            <a:r>
              <a:rPr altLang="en-US" b="1" lang="en-GB">
                <a:solidFill>
                  <a:srgbClr val="3399FF"/>
                </a:solidFill>
              </a:rPr>
              <a:t>ವ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ು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ಕ</a:t>
            </a:r>
            <a:r>
              <a:rPr altLang="en-US" b="1" lang="en-GB">
                <a:solidFill>
                  <a:srgbClr val="3399FF"/>
                </a:solidFill>
              </a:rPr>
              <a:t>್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GB" b="1" lang="en-US">
                <a:solidFill>
                  <a:srgbClr val="3399FF"/>
                </a:solidFill>
              </a:rPr>
              <a:t>.</a:t>
            </a:r>
            <a:r>
              <a:rPr altLang="en-US" b="1" lang="en-GB">
                <a:solidFill>
                  <a:srgbClr val="3399FF"/>
                </a:solidFill>
              </a:rPr>
              <a:t>ಶ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೧</a:t>
            </a:r>
            <a:r>
              <a:rPr altLang="en-US" b="1" lang="en-GB">
                <a:solidFill>
                  <a:srgbClr val="3399FF"/>
                </a:solidFill>
              </a:rPr>
              <a:t>೯</a:t>
            </a:r>
            <a:r>
              <a:rPr altLang="en-US" b="1" lang="en-GB">
                <a:solidFill>
                  <a:srgbClr val="3399FF"/>
                </a:solidFill>
              </a:rPr>
              <a:t>೦</a:t>
            </a:r>
            <a:r>
              <a:rPr altLang="en-US" b="1" lang="en-GB">
                <a:solidFill>
                  <a:srgbClr val="3399FF"/>
                </a:solidFill>
              </a:rPr>
              <a:t>೪</a:t>
            </a:r>
            <a:r>
              <a:rPr altLang="en-GB" b="1" lang="en-US">
                <a:solidFill>
                  <a:srgbClr val="3399FF"/>
                </a:solidFill>
              </a:rPr>
              <a:t>. 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ಲ</a:t>
            </a:r>
            <a:r>
              <a:rPr altLang="en-US" b="1" lang="en-GB">
                <a:solidFill>
                  <a:srgbClr val="3399FF"/>
                </a:solidFill>
              </a:rPr>
              <a:t>್</a:t>
            </a:r>
            <a:r>
              <a:rPr altLang="en-US" b="1" lang="en-GB">
                <a:solidFill>
                  <a:srgbClr val="3399FF"/>
                </a:solidFill>
              </a:rPr>
              <a:t>ಲ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ಹ</a:t>
            </a:r>
            <a:r>
              <a:rPr altLang="en-US" b="1" lang="en-GB">
                <a:solidFill>
                  <a:srgbClr val="3399FF"/>
                </a:solidFill>
              </a:rPr>
              <a:t>ಾ</a:t>
            </a:r>
            <a:r>
              <a:rPr altLang="en-US" b="1" lang="en-GB">
                <a:solidFill>
                  <a:srgbClr val="3399FF"/>
                </a:solidFill>
              </a:rPr>
              <a:t>ಸ</a:t>
            </a:r>
            <a:r>
              <a:rPr altLang="en-US" b="1" lang="en-GB">
                <a:solidFill>
                  <a:srgbClr val="3399FF"/>
                </a:solidFill>
              </a:rPr>
              <a:t>ನ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ಜ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US" b="1" lang="en-GB">
                <a:solidFill>
                  <a:srgbClr val="3399FF"/>
                </a:solidFill>
              </a:rPr>
              <a:t>ಲ</a:t>
            </a:r>
            <a:r>
              <a:rPr altLang="en-US" b="1" lang="en-GB">
                <a:solidFill>
                  <a:srgbClr val="3399FF"/>
                </a:solidFill>
              </a:rPr>
              <a:t>್</a:t>
            </a:r>
            <a:r>
              <a:rPr altLang="en-US" b="1" lang="en-GB">
                <a:solidFill>
                  <a:srgbClr val="3399FF"/>
                </a:solidFill>
              </a:rPr>
              <a:t>ಲ</a:t>
            </a:r>
            <a:r>
              <a:rPr altLang="en-US" b="1" lang="en-GB">
                <a:solidFill>
                  <a:srgbClr val="3399FF"/>
                </a:solidFill>
              </a:rPr>
              <a:t>ೆ</a:t>
            </a:r>
            <a:r>
              <a:rPr altLang="en-US" b="1" lang="en-GB">
                <a:solidFill>
                  <a:srgbClr val="3399FF"/>
                </a:solidFill>
              </a:rPr>
              <a:t>ಯ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ಗ</a:t>
            </a:r>
            <a:r>
              <a:rPr altLang="en-US" b="1" lang="en-GB">
                <a:solidFill>
                  <a:srgbClr val="3399FF"/>
                </a:solidFill>
              </a:rPr>
              <a:t>ೊ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ೂ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US" b="1" lang="en-GB">
                <a:solidFill>
                  <a:srgbClr val="3399FF"/>
                </a:solidFill>
              </a:rPr>
              <a:t>ನ</a:t>
            </a:r>
            <a:r>
              <a:rPr altLang="en-US" b="1" lang="en-GB">
                <a:solidFill>
                  <a:srgbClr val="3399FF"/>
                </a:solidFill>
              </a:rPr>
              <a:t>ಲ</a:t>
            </a:r>
            <a:r>
              <a:rPr altLang="en-US" b="1" lang="en-GB">
                <a:solidFill>
                  <a:srgbClr val="3399FF"/>
                </a:solidFill>
              </a:rPr>
              <a:t>್</a:t>
            </a:r>
            <a:r>
              <a:rPr altLang="en-US" b="1" lang="en-GB">
                <a:solidFill>
                  <a:srgbClr val="3399FF"/>
                </a:solidFill>
              </a:rPr>
              <a:t>ಲ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ಜ</a:t>
            </a:r>
            <a:r>
              <a:rPr altLang="en-US" b="1" lang="en-GB">
                <a:solidFill>
                  <a:srgbClr val="3399FF"/>
                </a:solidFill>
              </a:rPr>
              <a:t>ನ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US" b="1" lang="en-GB">
                <a:solidFill>
                  <a:srgbClr val="3399FF"/>
                </a:solidFill>
              </a:rPr>
              <a:t>ಸ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US" b="1" lang="en-GB">
                <a:solidFill>
                  <a:srgbClr val="3399FF"/>
                </a:solidFill>
              </a:rPr>
              <a:t>ದ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ು</a:t>
            </a:r>
            <a:r>
              <a:rPr altLang="en-GB" b="1" lang="en-US">
                <a:solidFill>
                  <a:srgbClr val="3399FF"/>
                </a:solidFill>
              </a:rPr>
              <a:t>.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ಇ</a:t>
            </a:r>
            <a:r>
              <a:rPr altLang="en-US" b="1" lang="en-GB">
                <a:solidFill>
                  <a:srgbClr val="3399FF"/>
                </a:solidFill>
              </a:rPr>
              <a:t>ವ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ಪ</a:t>
            </a:r>
            <a:r>
              <a:rPr altLang="en-US" b="1" lang="en-GB">
                <a:solidFill>
                  <a:srgbClr val="3399FF"/>
                </a:solidFill>
              </a:rPr>
              <a:t>್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ಮ</a:t>
            </a:r>
            <a:r>
              <a:rPr altLang="en-US" b="1" lang="en-GB">
                <a:solidFill>
                  <a:srgbClr val="3399FF"/>
                </a:solidFill>
              </a:rPr>
              <a:t>ು</a:t>
            </a:r>
            <a:r>
              <a:rPr altLang="en-US" b="1" lang="en-GB">
                <a:solidFill>
                  <a:srgbClr val="3399FF"/>
                </a:solidFill>
              </a:rPr>
              <a:t>ಖ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ಕ</a:t>
            </a:r>
            <a:r>
              <a:rPr altLang="en-US" b="1" lang="en-GB">
                <a:solidFill>
                  <a:srgbClr val="3399FF"/>
                </a:solidFill>
              </a:rPr>
              <a:t>ೃ</a:t>
            </a:r>
            <a:r>
              <a:rPr altLang="en-US" b="1" lang="en-GB">
                <a:solidFill>
                  <a:srgbClr val="3399FF"/>
                </a:solidFill>
              </a:rPr>
              <a:t>ತ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US" b="1" lang="en-GB">
                <a:solidFill>
                  <a:srgbClr val="3399FF"/>
                </a:solidFill>
              </a:rPr>
              <a:t>ಗ</a:t>
            </a:r>
            <a:r>
              <a:rPr altLang="en-US" b="1" lang="en-GB">
                <a:solidFill>
                  <a:srgbClr val="3399FF"/>
                </a:solidFill>
              </a:rPr>
              <a:t>ಳ</a:t>
            </a:r>
            <a:r>
              <a:rPr altLang="en-US" b="1" lang="en-GB">
                <a:solidFill>
                  <a:srgbClr val="3399FF"/>
                </a:solidFill>
              </a:rPr>
              <a:t>ೆ</a:t>
            </a:r>
            <a:r>
              <a:rPr altLang="en-US" b="1" lang="en-GB">
                <a:solidFill>
                  <a:srgbClr val="3399FF"/>
                </a:solidFill>
              </a:rPr>
              <a:t>ಂ</a:t>
            </a:r>
            <a:r>
              <a:rPr altLang="en-US" b="1" lang="en-GB">
                <a:solidFill>
                  <a:srgbClr val="3399FF"/>
                </a:solidFill>
              </a:rPr>
              <a:t>ದ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ೆ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ಅ</a:t>
            </a:r>
            <a:r>
              <a:rPr altLang="en-US" b="1" lang="en-GB">
                <a:solidFill>
                  <a:srgbClr val="3399FF"/>
                </a:solidFill>
              </a:rPr>
              <a:t>ಮ</a:t>
            </a:r>
            <a:r>
              <a:rPr altLang="en-US" b="1" lang="en-GB">
                <a:solidFill>
                  <a:srgbClr val="3399FF"/>
                </a:solidFill>
              </a:rPr>
              <a:t>ೆ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US" b="1" lang="en-GB">
                <a:solidFill>
                  <a:srgbClr val="3399FF"/>
                </a:solidFill>
              </a:rPr>
              <a:t>ಕ</a:t>
            </a:r>
            <a:r>
              <a:rPr altLang="en-US" b="1" lang="en-GB">
                <a:solidFill>
                  <a:srgbClr val="3399FF"/>
                </a:solidFill>
              </a:rPr>
              <a:t>ದ</a:t>
            </a:r>
            <a:r>
              <a:rPr altLang="en-US" b="1" lang="en-GB">
                <a:solidFill>
                  <a:srgbClr val="3399FF"/>
                </a:solidFill>
              </a:rPr>
              <a:t>ಲ</a:t>
            </a:r>
            <a:r>
              <a:rPr altLang="en-US" b="1" lang="en-GB">
                <a:solidFill>
                  <a:srgbClr val="3399FF"/>
                </a:solidFill>
              </a:rPr>
              <a:t>್</a:t>
            </a:r>
            <a:r>
              <a:rPr altLang="en-US" b="1" lang="en-GB">
                <a:solidFill>
                  <a:srgbClr val="3399FF"/>
                </a:solidFill>
              </a:rPr>
              <a:t>ಲ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ಗ</a:t>
            </a:r>
            <a:r>
              <a:rPr altLang="en-US" b="1" lang="en-GB">
                <a:solidFill>
                  <a:srgbClr val="3399FF"/>
                </a:solidFill>
              </a:rPr>
              <a:t>ೊ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ೂ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ು</a:t>
            </a:r>
            <a:r>
              <a:rPr altLang="en-GB" b="1" lang="en-US">
                <a:solidFill>
                  <a:srgbClr val="3399FF"/>
                </a:solidFill>
              </a:rPr>
              <a:t>,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ಪುನರ್ಜನ್ಮ</a:t>
            </a:r>
            <a:r>
              <a:rPr altLang="en-GB" b="1" lang="en-US">
                <a:solidFill>
                  <a:srgbClr val="3399FF"/>
                </a:solidFill>
              </a:rPr>
              <a:t>,</a:t>
            </a:r>
            <a:r>
              <a:rPr altLang="en-US" b="1" lang="en-GB">
                <a:solidFill>
                  <a:srgbClr val="3399FF"/>
                </a:solidFill>
              </a:rPr>
              <a:t>ಮೆರವಣಿಗೆ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ಮೊದಲಾದವು</a:t>
            </a:r>
            <a:r>
              <a:rPr altLang="en-GB" b="1" lang="en-US">
                <a:solidFill>
                  <a:srgbClr val="3399FF"/>
                </a:solidFill>
              </a:rPr>
              <a:t>.</a:t>
            </a:r>
            <a:endParaRPr b="1" lang="en-GB">
              <a:solidFill>
                <a:srgbClr val="3399FF"/>
              </a:solidFill>
            </a:endParaRPr>
          </a:p>
          <a:p>
            <a:pPr algn="ctr" indent="0" marL="0">
              <a:buNone/>
            </a:pP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ಇವರ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ಅ</a:t>
            </a:r>
            <a:r>
              <a:rPr altLang="en-US" b="1" lang="en-GB">
                <a:solidFill>
                  <a:srgbClr val="3399FF"/>
                </a:solidFill>
              </a:rPr>
              <a:t>ಮ</a:t>
            </a:r>
            <a:r>
              <a:rPr altLang="en-US" b="1" lang="en-GB">
                <a:solidFill>
                  <a:srgbClr val="3399FF"/>
                </a:solidFill>
              </a:rPr>
              <a:t>ೆ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US" b="1" lang="en-GB">
                <a:solidFill>
                  <a:srgbClr val="3399FF"/>
                </a:solidFill>
              </a:rPr>
              <a:t>ಕ</a:t>
            </a:r>
            <a:r>
              <a:rPr altLang="en-US" b="1" lang="en-GB">
                <a:solidFill>
                  <a:srgbClr val="3399FF"/>
                </a:solidFill>
              </a:rPr>
              <a:t>ದ</a:t>
            </a:r>
            <a:r>
              <a:rPr altLang="en-US" b="1" lang="en-GB">
                <a:solidFill>
                  <a:srgbClr val="3399FF"/>
                </a:solidFill>
              </a:rPr>
              <a:t>ಲ</a:t>
            </a:r>
            <a:r>
              <a:rPr altLang="en-US" b="1" lang="en-GB">
                <a:solidFill>
                  <a:srgbClr val="3399FF"/>
                </a:solidFill>
              </a:rPr>
              <a:t>್</a:t>
            </a:r>
            <a:r>
              <a:rPr altLang="en-US" b="1" lang="en-GB">
                <a:solidFill>
                  <a:srgbClr val="3399FF"/>
                </a:solidFill>
              </a:rPr>
              <a:t>ಲ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ಗ</a:t>
            </a:r>
            <a:r>
              <a:rPr altLang="en-US" b="1" lang="en-GB">
                <a:solidFill>
                  <a:srgbClr val="3399FF"/>
                </a:solidFill>
              </a:rPr>
              <a:t>ೊ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ೂ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ು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ಪ</a:t>
            </a:r>
            <a:r>
              <a:rPr altLang="en-US" b="1" lang="en-GB">
                <a:solidFill>
                  <a:srgbClr val="3399FF"/>
                </a:solidFill>
              </a:rPr>
              <a:t>್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ವ</a:t>
            </a:r>
            <a:r>
              <a:rPr altLang="en-US" b="1" lang="en-GB">
                <a:solidFill>
                  <a:srgbClr val="3399FF"/>
                </a:solidFill>
              </a:rPr>
              <a:t>ಾ</a:t>
            </a:r>
            <a:r>
              <a:rPr altLang="en-US" b="1" lang="en-GB">
                <a:solidFill>
                  <a:srgbClr val="3399FF"/>
                </a:solidFill>
              </a:rPr>
              <a:t>ದ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ಕ</a:t>
            </a:r>
            <a:r>
              <a:rPr altLang="en-US" b="1" lang="en-GB">
                <a:solidFill>
                  <a:srgbClr val="3399FF"/>
                </a:solidFill>
              </a:rPr>
              <a:t>ಥ</a:t>
            </a:r>
            <a:r>
              <a:rPr altLang="en-US" b="1" lang="en-GB">
                <a:solidFill>
                  <a:srgbClr val="3399FF"/>
                </a:solidFill>
              </a:rPr>
              <a:t>ನ</a:t>
            </a:r>
            <a:r>
              <a:rPr altLang="en-US" b="1" lang="en-GB">
                <a:solidFill>
                  <a:srgbClr val="3399FF"/>
                </a:solidFill>
              </a:rPr>
              <a:t>ಕ</a:t>
            </a:r>
            <a:r>
              <a:rPr altLang="en-US" b="1" lang="en-GB">
                <a:solidFill>
                  <a:srgbClr val="3399FF"/>
                </a:solidFill>
              </a:rPr>
              <a:t>್</a:t>
            </a:r>
            <a:r>
              <a:rPr altLang="en-US" b="1" lang="en-GB">
                <a:solidFill>
                  <a:srgbClr val="3399FF"/>
                </a:solidFill>
              </a:rPr>
              <a:t>ಕ</a:t>
            </a:r>
            <a:r>
              <a:rPr altLang="en-US" b="1" lang="en-GB">
                <a:solidFill>
                  <a:srgbClr val="3399FF"/>
                </a:solidFill>
              </a:rPr>
              <a:t>ೆ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GB" b="1" lang="en-US">
                <a:solidFill>
                  <a:srgbClr val="3399FF"/>
                </a:solidFill>
              </a:rPr>
              <a:t>'</a:t>
            </a:r>
            <a:r>
              <a:rPr altLang="en-US" b="1" lang="en-GB">
                <a:solidFill>
                  <a:srgbClr val="3399FF"/>
                </a:solidFill>
              </a:rPr>
              <a:t>ಕ</a:t>
            </a:r>
            <a:r>
              <a:rPr altLang="en-US" b="1" lang="en-GB">
                <a:solidFill>
                  <a:srgbClr val="3399FF"/>
                </a:solidFill>
              </a:rPr>
              <a:t>ೇ</a:t>
            </a:r>
            <a:r>
              <a:rPr altLang="en-US" b="1" lang="en-GB">
                <a:solidFill>
                  <a:srgbClr val="3399FF"/>
                </a:solidFill>
              </a:rPr>
              <a:t>ಂ</a:t>
            </a:r>
            <a:r>
              <a:rPr altLang="en-US" b="1" lang="en-GB">
                <a:solidFill>
                  <a:srgbClr val="3399FF"/>
                </a:solidFill>
              </a:rPr>
              <a:t>ದ</a:t>
            </a:r>
            <a:r>
              <a:rPr altLang="en-US" b="1" lang="en-GB">
                <a:solidFill>
                  <a:srgbClr val="3399FF"/>
                </a:solidFill>
              </a:rPr>
              <a:t>್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ಸ</a:t>
            </a:r>
            <a:r>
              <a:rPr altLang="en-US" b="1" lang="en-GB">
                <a:solidFill>
                  <a:srgbClr val="3399FF"/>
                </a:solidFill>
              </a:rPr>
              <a:t>ಾ</a:t>
            </a:r>
            <a:r>
              <a:rPr altLang="en-US" b="1" lang="en-GB">
                <a:solidFill>
                  <a:srgbClr val="3399FF"/>
                </a:solidFill>
              </a:rPr>
              <a:t>ಹ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US" b="1" lang="en-GB">
                <a:solidFill>
                  <a:srgbClr val="3399FF"/>
                </a:solidFill>
              </a:rPr>
              <a:t>ತ</a:t>
            </a:r>
            <a:r>
              <a:rPr altLang="en-US" b="1" lang="en-GB">
                <a:solidFill>
                  <a:srgbClr val="3399FF"/>
                </a:solidFill>
              </a:rPr>
              <a:t>್</a:t>
            </a:r>
            <a:r>
              <a:rPr altLang="en-US" b="1" lang="en-GB">
                <a:solidFill>
                  <a:srgbClr val="3399FF"/>
                </a:solidFill>
              </a:rPr>
              <a:t>ಯ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ಅ</a:t>
            </a:r>
            <a:r>
              <a:rPr altLang="en-US" b="1" lang="en-GB">
                <a:solidFill>
                  <a:srgbClr val="3399FF"/>
                </a:solidFill>
              </a:rPr>
              <a:t>ಕ</a:t>
            </a:r>
            <a:r>
              <a:rPr altLang="en-US" b="1" lang="en-GB">
                <a:solidFill>
                  <a:srgbClr val="3399FF"/>
                </a:solidFill>
              </a:rPr>
              <a:t>ಾ</a:t>
            </a:r>
            <a:r>
              <a:rPr altLang="en-US" b="1" lang="en-GB">
                <a:solidFill>
                  <a:srgbClr val="3399FF"/>
                </a:solidFill>
              </a:rPr>
              <a:t>ಡ</a:t>
            </a:r>
            <a:r>
              <a:rPr altLang="en-US" b="1" lang="en-GB">
                <a:solidFill>
                  <a:srgbClr val="3399FF"/>
                </a:solidFill>
              </a:rPr>
              <a:t>ೆ</a:t>
            </a:r>
            <a:r>
              <a:rPr altLang="en-US" b="1" lang="en-GB">
                <a:solidFill>
                  <a:srgbClr val="3399FF"/>
                </a:solidFill>
              </a:rPr>
              <a:t>ಮ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ಪ</a:t>
            </a:r>
            <a:r>
              <a:rPr altLang="en-US" b="1" lang="en-GB">
                <a:solidFill>
                  <a:srgbClr val="3399FF"/>
                </a:solidFill>
              </a:rPr>
              <a:t>್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ಶ</a:t>
            </a:r>
            <a:r>
              <a:rPr altLang="en-US" b="1" lang="en-GB">
                <a:solidFill>
                  <a:srgbClr val="3399FF"/>
                </a:solidFill>
              </a:rPr>
              <a:t>ಸ</a:t>
            </a:r>
            <a:r>
              <a:rPr altLang="en-US" b="1" lang="en-GB">
                <a:solidFill>
                  <a:srgbClr val="3399FF"/>
                </a:solidFill>
              </a:rPr>
              <a:t>್</a:t>
            </a:r>
            <a:r>
              <a:rPr altLang="en-US" b="1" lang="en-GB">
                <a:solidFill>
                  <a:srgbClr val="3399FF"/>
                </a:solidFill>
              </a:rPr>
              <a:t>ತ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GB" b="1" lang="en-US">
                <a:solidFill>
                  <a:srgbClr val="3399FF"/>
                </a:solidFill>
              </a:rPr>
              <a:t>'</a:t>
            </a:r>
            <a:r>
              <a:rPr altLang="en-GB" b="1" lang="en-US">
                <a:solidFill>
                  <a:srgbClr val="3399FF"/>
                </a:solidFill>
              </a:rPr>
              <a:t> </a:t>
            </a:r>
            <a:r>
              <a:rPr altLang="en-US" b="1" lang="en-GB">
                <a:solidFill>
                  <a:srgbClr val="3399FF"/>
                </a:solidFill>
              </a:rPr>
              <a:t>ದ</a:t>
            </a:r>
            <a:r>
              <a:rPr altLang="en-US" b="1" lang="en-GB">
                <a:solidFill>
                  <a:srgbClr val="3399FF"/>
                </a:solidFill>
              </a:rPr>
              <a:t>ೊ</a:t>
            </a:r>
            <a:r>
              <a:rPr altLang="en-US" b="1" lang="en-GB">
                <a:solidFill>
                  <a:srgbClr val="3399FF"/>
                </a:solidFill>
              </a:rPr>
              <a:t>ರ</a:t>
            </a:r>
            <a:r>
              <a:rPr altLang="en-US" b="1" lang="en-GB">
                <a:solidFill>
                  <a:srgbClr val="3399FF"/>
                </a:solidFill>
              </a:rPr>
              <a:t>ೆ</a:t>
            </a:r>
            <a:r>
              <a:rPr altLang="en-US" b="1" lang="en-GB">
                <a:solidFill>
                  <a:srgbClr val="3399FF"/>
                </a:solidFill>
              </a:rPr>
              <a:t>ತ</a:t>
            </a:r>
            <a:r>
              <a:rPr altLang="en-US" b="1" lang="en-GB">
                <a:solidFill>
                  <a:srgbClr val="3399FF"/>
                </a:solidFill>
              </a:rPr>
              <a:t>ಿ</a:t>
            </a:r>
            <a:r>
              <a:rPr altLang="en-US" b="1" lang="en-GB">
                <a:solidFill>
                  <a:srgbClr val="3399FF"/>
                </a:solidFill>
              </a:rPr>
              <a:t>ದ</a:t>
            </a:r>
            <a:r>
              <a:rPr altLang="en-US" b="1" lang="en-GB">
                <a:solidFill>
                  <a:srgbClr val="3399FF"/>
                </a:solidFill>
              </a:rPr>
              <a:t>ೆ</a:t>
            </a:r>
            <a:r>
              <a:rPr altLang="en-GB" b="1" lang="en-US">
                <a:solidFill>
                  <a:srgbClr val="3399FF"/>
                </a:solidFill>
              </a:rPr>
              <a:t>.</a:t>
            </a:r>
            <a:endParaRPr b="1" lang="en-GB">
              <a:solidFill>
                <a:srgbClr val="3399FF"/>
              </a:solidFill>
            </a:endParaRPr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094774" y="3091115"/>
            <a:ext cx="2953951" cy="2871163"/>
          </a:xfrm>
          <a:prstGeom prst="rect"/>
        </p:spPr>
      </p:pic>
      <p:sp>
        <p:nvSpPr>
          <p:cNvPr id="1048653" name=""/>
          <p:cNvSpPr>
            <a:spLocks noGrp="1"/>
          </p:cNvSpPr>
          <p:nvPr/>
        </p:nvSpPr>
        <p:spPr>
          <a:xfrm rot="8100000" flipH="0" flipV="1">
            <a:off x="-146478" y="8067479"/>
            <a:ext cx="387866" cy="13166"/>
          </a:xfrm>
          <a:prstGeom prst="rect"/>
          <a:solidFill>
            <a:srgbClr val="FFFFFF"/>
          </a:solidFill>
          <a:ln w="25400">
            <a:solidFill>
              <a:srgbClr val="D66565"/>
            </a:solidFill>
            <a:prstDash val="solid"/>
          </a:ln>
        </p:spPr>
        <p:txBody>
          <a:bodyPr bIns="45720" lIns="91440" rIns="91440" rtlCol="0" tIns="45720" vert="horz">
            <a:normAutofit fontScale="25000" lnSpcReduction="20000"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</a:pPr>
            <a:r>
              <a:rPr lang="en-GB">
                <a:solidFill>
                  <a:srgbClr val="000000"/>
                </a:solidFill>
              </a:rPr>
              <a:t>ಪ</a:t>
            </a:r>
            <a:r>
              <a:rPr lang="en-GB">
                <a:solidFill>
                  <a:srgbClr val="000000"/>
                </a:solidFill>
              </a:rPr>
              <a:t>ು</a:t>
            </a:r>
            <a:r>
              <a:rPr altLang="en-GB" lang="en-US">
                <a:solidFill>
                  <a:srgbClr val="000000"/>
                </a:solidFill>
              </a:rPr>
              <a:t>.</a:t>
            </a:r>
            <a:r>
              <a:rPr altLang="en-US" lang="en-GB">
                <a:solidFill>
                  <a:srgbClr val="000000"/>
                </a:solidFill>
              </a:rPr>
              <a:t>ತ</a:t>
            </a:r>
            <a:r>
              <a:rPr altLang="en-US" lang="en-GB">
                <a:solidFill>
                  <a:srgbClr val="000000"/>
                </a:solidFill>
              </a:rPr>
              <a:t>ಿ</a:t>
            </a:r>
            <a:r>
              <a:rPr altLang="en-GB" lang="en-US">
                <a:solidFill>
                  <a:srgbClr val="000000"/>
                </a:solidFill>
              </a:rPr>
              <a:t>.</a:t>
            </a:r>
            <a:r>
              <a:rPr altLang="en-US" lang="en-GB">
                <a:solidFill>
                  <a:srgbClr val="000000"/>
                </a:solidFill>
              </a:rPr>
              <a:t>ನ</a:t>
            </a:r>
            <a:r>
              <a:rPr altLang="en-US" lang="en-GB">
                <a:solidFill>
                  <a:srgbClr val="000000"/>
                </a:solidFill>
              </a:rPr>
              <a:t>ರ</a:t>
            </a:r>
            <a:r>
              <a:rPr altLang="en-US" lang="en-GB">
                <a:solidFill>
                  <a:srgbClr val="000000"/>
                </a:solidFill>
              </a:rPr>
              <a:t>ಸ</a:t>
            </a:r>
            <a:r>
              <a:rPr altLang="en-US" lang="en-GB">
                <a:solidFill>
                  <a:srgbClr val="000000"/>
                </a:solidFill>
              </a:rPr>
              <a:t>ಿ</a:t>
            </a:r>
            <a:r>
              <a:rPr altLang="en-US" lang="en-GB">
                <a:solidFill>
                  <a:srgbClr val="000000"/>
                </a:solidFill>
              </a:rPr>
              <a:t>ಂ</a:t>
            </a:r>
            <a:r>
              <a:rPr altLang="en-US" lang="en-GB">
                <a:solidFill>
                  <a:srgbClr val="000000"/>
                </a:solidFill>
              </a:rPr>
              <a:t>ಹ</a:t>
            </a:r>
            <a:r>
              <a:rPr altLang="en-US" lang="en-GB">
                <a:solidFill>
                  <a:srgbClr val="000000"/>
                </a:solidFill>
              </a:rPr>
              <a:t>ಾ</a:t>
            </a:r>
            <a:r>
              <a:rPr altLang="en-US" lang="en-GB">
                <a:solidFill>
                  <a:srgbClr val="000000"/>
                </a:solidFill>
              </a:rPr>
              <a:t>ಚ</a:t>
            </a:r>
            <a:r>
              <a:rPr altLang="en-US" lang="en-GB">
                <a:solidFill>
                  <a:srgbClr val="000000"/>
                </a:solidFill>
              </a:rPr>
              <a:t>ಾ</a:t>
            </a:r>
            <a:r>
              <a:rPr altLang="en-US" lang="en-GB">
                <a:solidFill>
                  <a:srgbClr val="000000"/>
                </a:solidFill>
              </a:rPr>
              <a:t>ರ</a:t>
            </a:r>
            <a:r>
              <a:rPr altLang="en-US" lang="en-GB">
                <a:solidFill>
                  <a:srgbClr val="000000"/>
                </a:solidFill>
              </a:rPr>
              <a:t>್</a:t>
            </a:r>
            <a:r>
              <a:rPr altLang="en-US" lang="en-GB">
                <a:solidFill>
                  <a:srgbClr val="000000"/>
                </a:solidFill>
              </a:rPr>
              <a:t>ಯ</a:t>
            </a:r>
            <a:endParaRPr lang="en-GB">
              <a:solidFill>
                <a:srgbClr val="000000"/>
              </a:solidFill>
            </a:endParaRPr>
          </a:p>
          <a:p>
            <a:pPr indent="0" marL="0">
              <a:buNone/>
            </a:pP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"/>
          <p:cNvSpPr>
            <a:spLocks noGrp="1"/>
          </p:cNvSpPr>
          <p:nvPr>
            <p:ph type="title"/>
          </p:nvPr>
        </p:nvSpPr>
        <p:spPr>
          <a:prstGeom prst="rect"/>
          <a:solidFill>
            <a:srgbClr val="FFFFFF"/>
          </a:solidFill>
          <a:ln w="25400">
            <a:solidFill>
              <a:srgbClr val="D66565"/>
            </a:solidFill>
            <a:prstDash val="solid"/>
          </a:ln>
        </p:spPr>
        <p:txBody>
          <a:bodyPr/>
          <a:p>
            <a:pPr algn="ctr"/>
            <a:r>
              <a:rPr lang="en-GB">
                <a:solidFill>
                  <a:srgbClr val="FF0000"/>
                </a:solidFill>
              </a:rPr>
              <a:t>ಗದ್ಯಪಾಠ-</a:t>
            </a:r>
            <a:r>
              <a:rPr lang="en-GB">
                <a:solidFill>
                  <a:srgbClr val="FF0000"/>
                </a:solidFill>
              </a:rPr>
              <a:t>೩</a:t>
            </a:r>
            <a:r>
              <a:rPr altLang="en-GB" lang="en-US">
                <a:solidFill>
                  <a:srgbClr val="FF0000"/>
                </a:solidFill>
              </a:rPr>
              <a:t>.</a:t>
            </a:r>
            <a:r>
              <a:rPr altLang="en-GB" lang="en-US">
                <a:solidFill>
                  <a:srgbClr val="FF0000"/>
                </a:solidFill>
              </a:rPr>
              <a:t> </a:t>
            </a:r>
            <a:r>
              <a:rPr altLang="en-US" lang="en-GB">
                <a:solidFill>
                  <a:srgbClr val="FF0000"/>
                </a:solidFill>
              </a:rPr>
              <a:t>ಜ</a:t>
            </a:r>
            <a:r>
              <a:rPr altLang="en-US" lang="en-GB">
                <a:solidFill>
                  <a:srgbClr val="FF0000"/>
                </a:solidFill>
              </a:rPr>
              <a:t>ೀ</a:t>
            </a:r>
            <a:r>
              <a:rPr altLang="en-US" lang="en-GB">
                <a:solidFill>
                  <a:srgbClr val="FF0000"/>
                </a:solidFill>
              </a:rPr>
              <a:t>ವ</a:t>
            </a:r>
            <a:r>
              <a:rPr altLang="en-US" lang="en-GB">
                <a:solidFill>
                  <a:srgbClr val="FF0000"/>
                </a:solidFill>
              </a:rPr>
              <a:t>ನ</a:t>
            </a:r>
            <a:r>
              <a:rPr altLang="en-US" lang="en-GB">
                <a:solidFill>
                  <a:srgbClr val="FF0000"/>
                </a:solidFill>
              </a:rPr>
              <a:t>ದ</a:t>
            </a:r>
            <a:r>
              <a:rPr altLang="en-US" lang="en-GB">
                <a:solidFill>
                  <a:srgbClr val="FF0000"/>
                </a:solidFill>
              </a:rPr>
              <a:t>ೃ</a:t>
            </a:r>
            <a:r>
              <a:rPr altLang="en-US" lang="en-GB">
                <a:solidFill>
                  <a:srgbClr val="FF0000"/>
                </a:solidFill>
              </a:rPr>
              <a:t>ಷ</a:t>
            </a:r>
            <a:r>
              <a:rPr altLang="en-US" lang="en-GB">
                <a:solidFill>
                  <a:srgbClr val="FF0000"/>
                </a:solidFill>
              </a:rPr>
              <a:t>್</a:t>
            </a:r>
            <a:r>
              <a:rPr altLang="en-US" lang="en-GB">
                <a:solidFill>
                  <a:srgbClr val="FF0000"/>
                </a:solidFill>
              </a:rPr>
              <a:t>ಟ</a:t>
            </a:r>
            <a:r>
              <a:rPr altLang="en-US" lang="en-GB">
                <a:solidFill>
                  <a:srgbClr val="FF0000"/>
                </a:solidFill>
              </a:rPr>
              <a:t>ಿ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1048655" name=""/>
          <p:cNvSpPr>
            <a:spLocks noGrp="1"/>
          </p:cNvSpPr>
          <p:nvPr>
            <p:ph sz="half" idx="1"/>
          </p:nvPr>
        </p:nvSpPr>
        <p:spPr>
          <a:solidFill>
            <a:srgbClr val="FFFFFF"/>
          </a:solidFill>
          <a:ln w="25400">
            <a:solidFill>
              <a:srgbClr val="D66565"/>
            </a:solidFill>
            <a:prstDash val="solid"/>
          </a:ln>
        </p:spPr>
        <p:txBody>
          <a:bodyPr/>
          <a:p>
            <a:pPr algn="ctr"/>
            <a:r>
              <a:rPr b="1" sz="4000" lang="en-GB">
                <a:solidFill>
                  <a:srgbClr val="008000"/>
                </a:solidFill>
              </a:rPr>
              <a:t>ವಿ</a:t>
            </a:r>
            <a:r>
              <a:rPr altLang="en-GB" b="1" sz="4000" lang="en-US">
                <a:solidFill>
                  <a:srgbClr val="008000"/>
                </a:solidFill>
              </a:rPr>
              <a:t>.</a:t>
            </a:r>
            <a:r>
              <a:rPr altLang="en-US" b="1" sz="4000" lang="en-GB">
                <a:solidFill>
                  <a:srgbClr val="008000"/>
                </a:solidFill>
              </a:rPr>
              <a:t>ಕೃ</a:t>
            </a:r>
            <a:r>
              <a:rPr altLang="en-GB" b="1" sz="4000" lang="en-US">
                <a:solidFill>
                  <a:srgbClr val="008000"/>
                </a:solidFill>
              </a:rPr>
              <a:t>.</a:t>
            </a:r>
            <a:r>
              <a:rPr altLang="en-US" b="1" sz="4000" lang="en-GB">
                <a:solidFill>
                  <a:srgbClr val="008000"/>
                </a:solidFill>
              </a:rPr>
              <a:t>ಗೋಕಾಕ</a:t>
            </a:r>
            <a:endParaRPr b="1" sz="4000" lang="en-GB">
              <a:solidFill>
                <a:srgbClr val="008000"/>
              </a:solidFill>
            </a:endParaRPr>
          </a:p>
          <a:p>
            <a:pPr algn="ctr"/>
            <a:endParaRPr b="1" sz="4000" lang="en-GB">
              <a:solidFill>
                <a:srgbClr val="008000"/>
              </a:solidFill>
            </a:endParaRPr>
          </a:p>
        </p:txBody>
      </p:sp>
      <p:sp>
        <p:nvSpPr>
          <p:cNvPr id="1048656" name=""/>
          <p:cNvSpPr>
            <a:spLocks noGrp="1"/>
          </p:cNvSpPr>
          <p:nvPr>
            <p:ph sz="half" idx="2"/>
          </p:nvPr>
        </p:nvSpPr>
        <p:spPr>
          <a:solidFill>
            <a:srgbClr val="FFFFFF"/>
          </a:solidFill>
          <a:ln w="25400">
            <a:solidFill>
              <a:srgbClr val="D66565"/>
            </a:solidFill>
            <a:prstDash val="solid"/>
          </a:ln>
        </p:spPr>
        <p:txBody>
          <a:bodyPr>
            <a:noAutofit/>
          </a:bodyPr>
          <a:p>
            <a:pPr algn="ctr" indent="0" marL="0">
              <a:buNone/>
            </a:pP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ವ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ನ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ಯ</a:t>
            </a:r>
            <a:r>
              <a:rPr altLang="en-US" b="1" sz="2400" lang="en-GB">
                <a:solidFill>
                  <a:srgbClr val="3399FF"/>
                </a:solidFill>
              </a:rPr>
              <a:t>ಕ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ಕ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ವ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ಯ</a:t>
            </a:r>
            <a:r>
              <a:rPr altLang="en-US" b="1" sz="2400" lang="en-GB">
                <a:solidFill>
                  <a:srgbClr val="3399FF"/>
                </a:solidFill>
              </a:rPr>
              <a:t>ನ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ಮ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ಂ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ಪ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ಸ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ಧ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ವ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ನ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ಯ</a:t>
            </a:r>
            <a:r>
              <a:rPr altLang="en-US" b="1" sz="2400" lang="en-GB">
                <a:solidFill>
                  <a:srgbClr val="3399FF"/>
                </a:solidFill>
              </a:rPr>
              <a:t>ಕ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ಕ</a:t>
            </a:r>
            <a:r>
              <a:rPr altLang="en-US" b="1" sz="2400" lang="en-GB">
                <a:solidFill>
                  <a:srgbClr val="3399FF"/>
                </a:solidFill>
              </a:rPr>
              <a:t>ೃ</a:t>
            </a:r>
            <a:r>
              <a:rPr altLang="en-US" b="1" sz="2400" lang="en-GB">
                <a:solidFill>
                  <a:srgbClr val="3399FF"/>
                </a:solidFill>
              </a:rPr>
              <a:t>ಷ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ಣ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ಗ</a:t>
            </a:r>
            <a:r>
              <a:rPr altLang="en-US" b="1" sz="2400" lang="en-GB">
                <a:solidFill>
                  <a:srgbClr val="3399FF"/>
                </a:solidFill>
              </a:rPr>
              <a:t>ೋ</a:t>
            </a:r>
            <a:r>
              <a:rPr altLang="en-US" b="1" sz="2400" lang="en-GB">
                <a:solidFill>
                  <a:srgbClr val="3399FF"/>
                </a:solidFill>
              </a:rPr>
              <a:t>ಕ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ಕ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ಅ</a:t>
            </a:r>
            <a:r>
              <a:rPr altLang="en-US" b="1" sz="2400" lang="en-GB">
                <a:solidFill>
                  <a:srgbClr val="3399FF"/>
                </a:solidFill>
              </a:rPr>
              <a:t>ವ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ಕ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GB" b="1" sz="2400" lang="en-US">
                <a:solidFill>
                  <a:srgbClr val="3399FF"/>
                </a:solidFill>
              </a:rPr>
              <a:t>.</a:t>
            </a:r>
            <a:r>
              <a:rPr altLang="en-US" b="1" sz="2400" lang="en-GB">
                <a:solidFill>
                  <a:srgbClr val="3399FF"/>
                </a:solidFill>
              </a:rPr>
              <a:t>ಶ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೧</a:t>
            </a:r>
            <a:r>
              <a:rPr altLang="en-US" b="1" sz="2400" lang="en-GB">
                <a:solidFill>
                  <a:srgbClr val="3399FF"/>
                </a:solidFill>
              </a:rPr>
              <a:t>೯</a:t>
            </a:r>
            <a:r>
              <a:rPr altLang="en-US" b="1" sz="2400" lang="en-GB">
                <a:solidFill>
                  <a:srgbClr val="3399FF"/>
                </a:solidFill>
              </a:rPr>
              <a:t>೦</a:t>
            </a:r>
            <a:r>
              <a:rPr altLang="en-US" b="1" sz="2400" lang="en-GB">
                <a:solidFill>
                  <a:srgbClr val="3399FF"/>
                </a:solidFill>
              </a:rPr>
              <a:t>೯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ಹ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ವ</a:t>
            </a:r>
            <a:r>
              <a:rPr altLang="en-US" b="1" sz="2400" lang="en-GB">
                <a:solidFill>
                  <a:srgbClr val="3399FF"/>
                </a:solidFill>
              </a:rPr>
              <a:t>ೇ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ಜ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ೆ</a:t>
            </a:r>
            <a:r>
              <a:rPr altLang="en-US" b="1" sz="2400" lang="en-GB">
                <a:solidFill>
                  <a:srgbClr val="3399FF"/>
                </a:solidFill>
              </a:rPr>
              <a:t>ಯ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ಸ</a:t>
            </a:r>
            <a:r>
              <a:rPr altLang="en-US" b="1" sz="2400" lang="en-GB">
                <a:solidFill>
                  <a:srgbClr val="3399FF"/>
                </a:solidFill>
              </a:rPr>
              <a:t>ವ</a:t>
            </a:r>
            <a:r>
              <a:rPr altLang="en-US" b="1" sz="2400" lang="en-GB">
                <a:solidFill>
                  <a:srgbClr val="3399FF"/>
                </a:solidFill>
              </a:rPr>
              <a:t>ಣ</a:t>
            </a:r>
            <a:r>
              <a:rPr altLang="en-US" b="1" sz="2400" lang="en-GB">
                <a:solidFill>
                  <a:srgbClr val="3399FF"/>
                </a:solidFill>
              </a:rPr>
              <a:t>ೂ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ನ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ಜ</a:t>
            </a:r>
            <a:r>
              <a:rPr altLang="en-US" b="1" sz="2400" lang="en-GB">
                <a:solidFill>
                  <a:srgbClr val="3399FF"/>
                </a:solidFill>
              </a:rPr>
              <a:t>ನ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ಸ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GB" b="1" sz="2400" lang="en-US">
                <a:solidFill>
                  <a:srgbClr val="3399FF"/>
                </a:solidFill>
              </a:rPr>
              <a:t>.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ಇವರ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ಪ್ರಮುಖ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ಕೃತಿಗಳೆಂದರೆ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ಜೀವನ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ಪಾಠಗಳು</a:t>
            </a:r>
            <a:r>
              <a:rPr altLang="en-GB" b="1" sz="2400" lang="en-US">
                <a:solidFill>
                  <a:srgbClr val="3399FF"/>
                </a:solidFill>
              </a:rPr>
              <a:t>,</a:t>
            </a:r>
            <a:r>
              <a:rPr altLang="en-US" b="1" sz="2400" lang="en-GB">
                <a:solidFill>
                  <a:srgbClr val="3399FF"/>
                </a:solidFill>
              </a:rPr>
              <a:t>ದ್ಯಾವಾಪೃಥ್ವಿ</a:t>
            </a:r>
            <a:r>
              <a:rPr altLang="en-GB" b="1" sz="2400" lang="en-US">
                <a:solidFill>
                  <a:srgbClr val="3399FF"/>
                </a:solidFill>
              </a:rPr>
              <a:t>, </a:t>
            </a:r>
            <a:r>
              <a:rPr altLang="en-US" b="1" sz="2400" lang="en-GB">
                <a:solidFill>
                  <a:srgbClr val="3399FF"/>
                </a:solidFill>
              </a:rPr>
              <a:t>ಭಾರ</a:t>
            </a:r>
            <a:r>
              <a:rPr altLang="en-US" b="1" sz="2400" lang="en-GB">
                <a:solidFill>
                  <a:srgbClr val="3399FF"/>
                </a:solidFill>
              </a:rPr>
              <a:t>ತ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ಸಿಂಧ</a:t>
            </a:r>
            <a:r>
              <a:rPr altLang="en-US" b="1" sz="2400" lang="en-GB">
                <a:solidFill>
                  <a:srgbClr val="3399FF"/>
                </a:solidFill>
              </a:rPr>
              <a:t>ೂ</a:t>
            </a:r>
            <a:r>
              <a:rPr altLang="en-US" b="1" sz="2400" lang="en-GB">
                <a:solidFill>
                  <a:srgbClr val="3399FF"/>
                </a:solidFill>
              </a:rPr>
              <a:t>ರಶ್ಮಿ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ಮ</a:t>
            </a:r>
            <a:r>
              <a:rPr altLang="en-US" b="1" sz="2400" lang="en-GB">
                <a:solidFill>
                  <a:srgbClr val="3399FF"/>
                </a:solidFill>
              </a:rPr>
              <a:t>ೊ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US" b="1" sz="2400" lang="en-GB">
                <a:solidFill>
                  <a:srgbClr val="3399FF"/>
                </a:solidFill>
              </a:rPr>
              <a:t>ವ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GB" b="1" sz="2400" lang="en-US">
                <a:solidFill>
                  <a:srgbClr val="3399FF"/>
                </a:solidFill>
              </a:rPr>
              <a:t>.</a:t>
            </a:r>
            <a:endParaRPr b="1" sz="2400" lang="en-GB">
              <a:solidFill>
                <a:srgbClr val="3399FF"/>
              </a:solidFill>
            </a:endParaRPr>
          </a:p>
          <a:p>
            <a:pPr algn="ctr" indent="0" marL="0">
              <a:buNone/>
            </a:pP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ಇ</a:t>
            </a:r>
            <a:r>
              <a:rPr altLang="en-US" b="1" sz="2400" lang="en-GB">
                <a:solidFill>
                  <a:srgbClr val="3399FF"/>
                </a:solidFill>
              </a:rPr>
              <a:t>ವ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ಗ</a:t>
            </a:r>
            <a:r>
              <a:rPr altLang="en-US" b="1" sz="2400" lang="en-GB">
                <a:solidFill>
                  <a:srgbClr val="3399FF"/>
                </a:solidFill>
              </a:rPr>
              <a:t>ೆ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ಜ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ಞ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ನ</a:t>
            </a:r>
            <a:r>
              <a:rPr altLang="en-US" b="1" sz="2400" lang="en-GB">
                <a:solidFill>
                  <a:srgbClr val="3399FF"/>
                </a:solidFill>
              </a:rPr>
              <a:t>ಪ</a:t>
            </a:r>
            <a:r>
              <a:rPr altLang="en-US" b="1" sz="2400" lang="en-GB">
                <a:solidFill>
                  <a:srgbClr val="3399FF"/>
                </a:solidFill>
              </a:rPr>
              <a:t>ೀ</a:t>
            </a:r>
            <a:r>
              <a:rPr altLang="en-US" b="1" sz="2400" lang="en-GB">
                <a:solidFill>
                  <a:srgbClr val="3399FF"/>
                </a:solidFill>
              </a:rPr>
              <a:t>ಠ</a:t>
            </a:r>
            <a:r>
              <a:rPr altLang="en-GB" b="1" sz="2400" lang="en-US">
                <a:solidFill>
                  <a:srgbClr val="3399FF"/>
                </a:solidFill>
              </a:rPr>
              <a:t>,</a:t>
            </a:r>
            <a:r>
              <a:rPr altLang="en-US" b="1" sz="2400" lang="en-GB">
                <a:solidFill>
                  <a:srgbClr val="3399FF"/>
                </a:solidFill>
              </a:rPr>
              <a:t>ಕ</a:t>
            </a:r>
            <a:r>
              <a:rPr altLang="en-US" b="1" sz="2400" lang="en-GB">
                <a:solidFill>
                  <a:srgbClr val="3399FF"/>
                </a:solidFill>
              </a:rPr>
              <a:t>ೇ</a:t>
            </a:r>
            <a:r>
              <a:rPr altLang="en-US" b="1" sz="2400" lang="en-GB">
                <a:solidFill>
                  <a:srgbClr val="3399FF"/>
                </a:solidFill>
              </a:rPr>
              <a:t>ಂ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ಸ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ಹ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ತ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ಯ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ಅ</a:t>
            </a:r>
            <a:r>
              <a:rPr altLang="en-US" b="1" sz="2400" lang="en-GB">
                <a:solidFill>
                  <a:srgbClr val="3399FF"/>
                </a:solidFill>
              </a:rPr>
              <a:t>ಕ</a:t>
            </a:r>
            <a:r>
              <a:rPr altLang="en-US" b="1" sz="2400" lang="en-GB">
                <a:solidFill>
                  <a:srgbClr val="3399FF"/>
                </a:solidFill>
              </a:rPr>
              <a:t>ಾ</a:t>
            </a:r>
            <a:r>
              <a:rPr altLang="en-US" b="1" sz="2400" lang="en-GB">
                <a:solidFill>
                  <a:srgbClr val="3399FF"/>
                </a:solidFill>
              </a:rPr>
              <a:t>ಡ</a:t>
            </a:r>
            <a:r>
              <a:rPr altLang="en-US" b="1" sz="2400" lang="en-GB">
                <a:solidFill>
                  <a:srgbClr val="3399FF"/>
                </a:solidFill>
              </a:rPr>
              <a:t>ೆ</a:t>
            </a:r>
            <a:r>
              <a:rPr altLang="en-US" b="1" sz="2400" lang="en-GB">
                <a:solidFill>
                  <a:srgbClr val="3399FF"/>
                </a:solidFill>
              </a:rPr>
              <a:t>ಮ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ಸ</a:t>
            </a:r>
            <a:r>
              <a:rPr altLang="en-US" b="1" sz="2400" lang="en-GB">
                <a:solidFill>
                  <a:srgbClr val="3399FF"/>
                </a:solidFill>
              </a:rPr>
              <a:t>ೇ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US" b="1" sz="2400" lang="en-GB">
                <a:solidFill>
                  <a:srgbClr val="3399FF"/>
                </a:solidFill>
              </a:rPr>
              <a:t>ಂ</a:t>
            </a:r>
            <a:r>
              <a:rPr altLang="en-US" b="1" sz="2400" lang="en-GB">
                <a:solidFill>
                  <a:srgbClr val="3399FF"/>
                </a:solidFill>
              </a:rPr>
              <a:t>ತ</a:t>
            </a:r>
            <a:r>
              <a:rPr altLang="en-US" b="1" sz="2400" lang="en-GB">
                <a:solidFill>
                  <a:srgbClr val="3399FF"/>
                </a:solidFill>
              </a:rPr>
              <a:t>ೆ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ಹ</a:t>
            </a:r>
            <a:r>
              <a:rPr altLang="en-US" b="1" sz="2400" lang="en-GB">
                <a:solidFill>
                  <a:srgbClr val="3399FF"/>
                </a:solidFill>
              </a:rPr>
              <a:t>ಲ</a:t>
            </a:r>
            <a:r>
              <a:rPr altLang="en-US" b="1" sz="2400" lang="en-GB">
                <a:solidFill>
                  <a:srgbClr val="3399FF"/>
                </a:solidFill>
              </a:rPr>
              <a:t>ವ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ಪ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ಶ</a:t>
            </a:r>
            <a:r>
              <a:rPr altLang="en-US" b="1" sz="2400" lang="en-GB">
                <a:solidFill>
                  <a:srgbClr val="3399FF"/>
                </a:solidFill>
              </a:rPr>
              <a:t>ಸ</a:t>
            </a:r>
            <a:r>
              <a:rPr altLang="en-US" b="1" sz="2400" lang="en-GB">
                <a:solidFill>
                  <a:srgbClr val="3399FF"/>
                </a:solidFill>
              </a:rPr>
              <a:t>್</a:t>
            </a:r>
            <a:r>
              <a:rPr altLang="en-US" b="1" sz="2400" lang="en-GB">
                <a:solidFill>
                  <a:srgbClr val="3399FF"/>
                </a:solidFill>
              </a:rPr>
              <a:t>ತ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ಗ</a:t>
            </a:r>
            <a:r>
              <a:rPr altLang="en-US" b="1" sz="2400" lang="en-GB">
                <a:solidFill>
                  <a:srgbClr val="3399FF"/>
                </a:solidFill>
              </a:rPr>
              <a:t>ಳ</a:t>
            </a:r>
            <a:r>
              <a:rPr altLang="en-US" b="1" sz="2400" lang="en-GB">
                <a:solidFill>
                  <a:srgbClr val="3399FF"/>
                </a:solidFill>
              </a:rPr>
              <a:t>ು</a:t>
            </a:r>
            <a:r>
              <a:rPr altLang="en-GB" b="1" sz="2400" lang="en-US">
                <a:solidFill>
                  <a:srgbClr val="3399FF"/>
                </a:solidFill>
              </a:rPr>
              <a:t> </a:t>
            </a:r>
            <a:r>
              <a:rPr altLang="en-US" b="1" sz="2400" lang="en-GB">
                <a:solidFill>
                  <a:srgbClr val="3399FF"/>
                </a:solidFill>
              </a:rPr>
              <a:t>ದ</a:t>
            </a:r>
            <a:r>
              <a:rPr altLang="en-US" b="1" sz="2400" lang="en-GB">
                <a:solidFill>
                  <a:srgbClr val="3399FF"/>
                </a:solidFill>
              </a:rPr>
              <a:t>ೊ</a:t>
            </a:r>
            <a:r>
              <a:rPr altLang="en-US" b="1" sz="2400" lang="en-GB">
                <a:solidFill>
                  <a:srgbClr val="3399FF"/>
                </a:solidFill>
              </a:rPr>
              <a:t>ರ</a:t>
            </a:r>
            <a:r>
              <a:rPr altLang="en-US" b="1" sz="2400" lang="en-GB">
                <a:solidFill>
                  <a:srgbClr val="3399FF"/>
                </a:solidFill>
              </a:rPr>
              <a:t>ೆ</a:t>
            </a:r>
            <a:r>
              <a:rPr altLang="en-US" b="1" sz="2400" lang="en-GB">
                <a:solidFill>
                  <a:srgbClr val="3399FF"/>
                </a:solidFill>
              </a:rPr>
              <a:t>ತ</a:t>
            </a:r>
            <a:r>
              <a:rPr altLang="en-US" b="1" sz="2400" lang="en-GB">
                <a:solidFill>
                  <a:srgbClr val="3399FF"/>
                </a:solidFill>
              </a:rPr>
              <a:t>ಿ</a:t>
            </a:r>
            <a:r>
              <a:rPr altLang="en-US" b="1" sz="2400" lang="en-GB">
                <a:solidFill>
                  <a:srgbClr val="3399FF"/>
                </a:solidFill>
              </a:rPr>
              <a:t>ವ</a:t>
            </a:r>
            <a:r>
              <a:rPr altLang="en-US" b="1" sz="2400" lang="en-GB">
                <a:solidFill>
                  <a:srgbClr val="3399FF"/>
                </a:solidFill>
              </a:rPr>
              <a:t>ೆ</a:t>
            </a:r>
            <a:r>
              <a:rPr altLang="en-GB" b="1" sz="2400" lang="en-US">
                <a:solidFill>
                  <a:srgbClr val="3399FF"/>
                </a:solidFill>
              </a:rPr>
              <a:t>.</a:t>
            </a:r>
            <a:endParaRPr b="1" sz="2400" lang="en-GB">
              <a:solidFill>
                <a:srgbClr val="3399FF"/>
              </a:solidFill>
            </a:endParaRPr>
          </a:p>
          <a:p>
            <a:pPr algn="ctr" indent="0" marL="0">
              <a:buNone/>
            </a:pPr>
            <a:endParaRPr b="1" sz="2400" lang="en-GB">
              <a:solidFill>
                <a:srgbClr val="3399FF"/>
              </a:solidFill>
            </a:endParaRPr>
          </a:p>
          <a:p>
            <a:pPr algn="ctr" indent="0" marL="0">
              <a:buNone/>
            </a:pPr>
            <a:endParaRPr b="1" sz="2400" lang="en-GB">
              <a:solidFill>
                <a:srgbClr val="3399FF"/>
              </a:solidFill>
            </a:endParaRPr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055514" y="2644915"/>
            <a:ext cx="2931568" cy="3130365"/>
          </a:xfrm>
          <a:prstGeom prst="rect"/>
        </p:spPr>
      </p:pic>
    </p:spTree>
  </p:cSld>
  <p:clrMapOvr>
    <a:masterClrMapping/>
  </p:clrMapOvr>
  <p:transition xmlns:p14="http://schemas.microsoft.com/office/powerpoint/2010/main" spd="slow">
    <p:blinds dir="vert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2015-05-11T22:30:45Z</dcterms:created>
  <dcterms:modified xsi:type="dcterms:W3CDTF">2016-03-10T05:45:49Z</dcterms:modified>
</cp:coreProperties>
</file>