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58" r:id="rId4"/>
    <p:sldId id="274" r:id="rId5"/>
    <p:sldId id="260" r:id="rId6"/>
    <p:sldId id="264" r:id="rId7"/>
    <p:sldId id="275" r:id="rId8"/>
    <p:sldId id="262" r:id="rId9"/>
    <p:sldId id="270" r:id="rId10"/>
  </p:sldIdLst>
  <p:sldSz cx="12192000" cy="6858000"/>
  <p:notesSz cx="6870700" cy="100076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D9D9D9"/>
    <a:srgbClr val="E7DDF7"/>
    <a:srgbClr val="6528B6"/>
    <a:srgbClr val="D6C4F2"/>
    <a:srgbClr val="C6AAEC"/>
    <a:srgbClr val="AF2FA0"/>
    <a:srgbClr val="F2E1F0"/>
    <a:srgbClr val="ECE9F2"/>
    <a:srgbClr val="DBD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84" autoAdjust="0"/>
    <p:restoredTop sz="94660"/>
  </p:normalViewPr>
  <p:slideViewPr>
    <p:cSldViewPr snapToGrid="0">
      <p:cViewPr>
        <p:scale>
          <a:sx n="100" d="100"/>
          <a:sy n="100" d="100"/>
        </p:scale>
        <p:origin x="2346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Peschi (Nokia)" userId="205af88f-762d-42ca-90a3-ef6e6d1c03c2" providerId="ADAL" clId="{389692CE-0378-4EF0-8656-C84EEBD367FE}"/>
    <pc:docChg chg="undo custSel addSld delSld modSld">
      <pc:chgData name="Robert Peschi (Nokia)" userId="205af88f-762d-42ca-90a3-ef6e6d1c03c2" providerId="ADAL" clId="{389692CE-0378-4EF0-8656-C84EEBD367FE}" dt="2024-10-30T15:40:25.388" v="955" actId="313"/>
      <pc:docMkLst>
        <pc:docMk/>
      </pc:docMkLst>
      <pc:sldChg chg="delSp modSp mod">
        <pc:chgData name="Robert Peschi (Nokia)" userId="205af88f-762d-42ca-90a3-ef6e6d1c03c2" providerId="ADAL" clId="{389692CE-0378-4EF0-8656-C84EEBD367FE}" dt="2024-10-30T15:35:47.846" v="924" actId="20577"/>
        <pc:sldMkLst>
          <pc:docMk/>
          <pc:sldMk cId="2763651392" sldId="258"/>
        </pc:sldMkLst>
        <pc:spChg chg="mod">
          <ac:chgData name="Robert Peschi (Nokia)" userId="205af88f-762d-42ca-90a3-ef6e6d1c03c2" providerId="ADAL" clId="{389692CE-0378-4EF0-8656-C84EEBD367FE}" dt="2024-10-30T15:35:21.850" v="919" actId="20577"/>
          <ac:spMkLst>
            <pc:docMk/>
            <pc:sldMk cId="2763651392" sldId="258"/>
            <ac:spMk id="2" creationId="{2FD01FF7-E389-EE79-FC79-7B690EF858AB}"/>
          </ac:spMkLst>
        </pc:spChg>
        <pc:spChg chg="mod">
          <ac:chgData name="Robert Peschi (Nokia)" userId="205af88f-762d-42ca-90a3-ef6e6d1c03c2" providerId="ADAL" clId="{389692CE-0378-4EF0-8656-C84EEBD367FE}" dt="2024-10-30T15:35:47.846" v="924" actId="20577"/>
          <ac:spMkLst>
            <pc:docMk/>
            <pc:sldMk cId="2763651392" sldId="258"/>
            <ac:spMk id="4" creationId="{9FB4D764-7F71-395B-13C4-7363B094325F}"/>
          </ac:spMkLst>
        </pc:spChg>
        <pc:spChg chg="mod topLvl">
          <ac:chgData name="Robert Peschi (Nokia)" userId="205af88f-762d-42ca-90a3-ef6e6d1c03c2" providerId="ADAL" clId="{389692CE-0378-4EF0-8656-C84EEBD367FE}" dt="2024-10-30T15:09:57.916" v="651" actId="165"/>
          <ac:spMkLst>
            <pc:docMk/>
            <pc:sldMk cId="2763651392" sldId="258"/>
            <ac:spMk id="355" creationId="{F1E6FEFB-B4D4-3B44-2510-949BDF1C600E}"/>
          </ac:spMkLst>
        </pc:spChg>
        <pc:spChg chg="mod topLvl">
          <ac:chgData name="Robert Peschi (Nokia)" userId="205af88f-762d-42ca-90a3-ef6e6d1c03c2" providerId="ADAL" clId="{389692CE-0378-4EF0-8656-C84EEBD367FE}" dt="2024-10-30T15:09:57.916" v="651" actId="165"/>
          <ac:spMkLst>
            <pc:docMk/>
            <pc:sldMk cId="2763651392" sldId="258"/>
            <ac:spMk id="357" creationId="{8B841905-7AA7-A67D-A22E-73B36B956B68}"/>
          </ac:spMkLst>
        </pc:spChg>
        <pc:spChg chg="mod topLvl">
          <ac:chgData name="Robert Peschi (Nokia)" userId="205af88f-762d-42ca-90a3-ef6e6d1c03c2" providerId="ADAL" clId="{389692CE-0378-4EF0-8656-C84EEBD367FE}" dt="2024-10-30T15:09:57.916" v="651" actId="165"/>
          <ac:spMkLst>
            <pc:docMk/>
            <pc:sldMk cId="2763651392" sldId="258"/>
            <ac:spMk id="359" creationId="{DDAE8D6E-FB33-4B04-0E44-0F5F16B60761}"/>
          </ac:spMkLst>
        </pc:spChg>
        <pc:grpChg chg="del">
          <ac:chgData name="Robert Peschi (Nokia)" userId="205af88f-762d-42ca-90a3-ef6e6d1c03c2" providerId="ADAL" clId="{389692CE-0378-4EF0-8656-C84EEBD367FE}" dt="2024-10-30T15:09:57.916" v="651" actId="165"/>
          <ac:grpSpMkLst>
            <pc:docMk/>
            <pc:sldMk cId="2763651392" sldId="258"/>
            <ac:grpSpMk id="7" creationId="{96FFB704-25EB-3538-9FD9-52D720A8A56D}"/>
          </ac:grpSpMkLst>
        </pc:grpChg>
      </pc:sldChg>
      <pc:sldChg chg="modSp mod">
        <pc:chgData name="Robert Peschi (Nokia)" userId="205af88f-762d-42ca-90a3-ef6e6d1c03c2" providerId="ADAL" clId="{389692CE-0378-4EF0-8656-C84EEBD367FE}" dt="2024-10-30T15:37:41.049" v="948" actId="20577"/>
        <pc:sldMkLst>
          <pc:docMk/>
          <pc:sldMk cId="2478122686" sldId="260"/>
        </pc:sldMkLst>
        <pc:spChg chg="mod">
          <ac:chgData name="Robert Peschi (Nokia)" userId="205af88f-762d-42ca-90a3-ef6e6d1c03c2" providerId="ADAL" clId="{389692CE-0378-4EF0-8656-C84EEBD367FE}" dt="2024-10-30T15:37:02.802" v="940" actId="114"/>
          <ac:spMkLst>
            <pc:docMk/>
            <pc:sldMk cId="2478122686" sldId="260"/>
            <ac:spMk id="2" creationId="{05FD8012-FE67-22B7-44AC-1BD70E1FD215}"/>
          </ac:spMkLst>
        </pc:spChg>
        <pc:spChg chg="mod">
          <ac:chgData name="Robert Peschi (Nokia)" userId="205af88f-762d-42ca-90a3-ef6e6d1c03c2" providerId="ADAL" clId="{389692CE-0378-4EF0-8656-C84EEBD367FE}" dt="2024-10-30T15:37:41.049" v="948" actId="20577"/>
          <ac:spMkLst>
            <pc:docMk/>
            <pc:sldMk cId="2478122686" sldId="260"/>
            <ac:spMk id="4" creationId="{9FB4D764-7F71-395B-13C4-7363B094325F}"/>
          </ac:spMkLst>
        </pc:spChg>
      </pc:sldChg>
      <pc:sldChg chg="modSp mod">
        <pc:chgData name="Robert Peschi (Nokia)" userId="205af88f-762d-42ca-90a3-ef6e6d1c03c2" providerId="ADAL" clId="{389692CE-0378-4EF0-8656-C84EEBD367FE}" dt="2024-10-30T15:38:28.114" v="950" actId="948"/>
        <pc:sldMkLst>
          <pc:docMk/>
          <pc:sldMk cId="1156630246" sldId="264"/>
        </pc:sldMkLst>
        <pc:spChg chg="mod">
          <ac:chgData name="Robert Peschi (Nokia)" userId="205af88f-762d-42ca-90a3-ef6e6d1c03c2" providerId="ADAL" clId="{389692CE-0378-4EF0-8656-C84EEBD367FE}" dt="2024-10-30T15:20:09.855" v="776" actId="20577"/>
          <ac:spMkLst>
            <pc:docMk/>
            <pc:sldMk cId="1156630246" sldId="264"/>
            <ac:spMk id="2" creationId="{05FD8012-FE67-22B7-44AC-1BD70E1FD215}"/>
          </ac:spMkLst>
        </pc:spChg>
        <pc:spChg chg="mod">
          <ac:chgData name="Robert Peschi (Nokia)" userId="205af88f-762d-42ca-90a3-ef6e6d1c03c2" providerId="ADAL" clId="{389692CE-0378-4EF0-8656-C84EEBD367FE}" dt="2024-10-30T15:38:28.114" v="950" actId="948"/>
          <ac:spMkLst>
            <pc:docMk/>
            <pc:sldMk cId="1156630246" sldId="264"/>
            <ac:spMk id="4" creationId="{9FB4D764-7F71-395B-13C4-7363B094325F}"/>
          </ac:spMkLst>
        </pc:spChg>
      </pc:sldChg>
      <pc:sldChg chg="modSp mod">
        <pc:chgData name="Robert Peschi (Nokia)" userId="205af88f-762d-42ca-90a3-ef6e6d1c03c2" providerId="ADAL" clId="{389692CE-0378-4EF0-8656-C84EEBD367FE}" dt="2024-10-30T15:40:25.388" v="955" actId="313"/>
        <pc:sldMkLst>
          <pc:docMk/>
          <pc:sldMk cId="2417103142" sldId="270"/>
        </pc:sldMkLst>
        <pc:spChg chg="mod">
          <ac:chgData name="Robert Peschi (Nokia)" userId="205af88f-762d-42ca-90a3-ef6e6d1c03c2" providerId="ADAL" clId="{389692CE-0378-4EF0-8656-C84EEBD367FE}" dt="2024-10-30T15:40:25.388" v="955" actId="313"/>
          <ac:spMkLst>
            <pc:docMk/>
            <pc:sldMk cId="2417103142" sldId="270"/>
            <ac:spMk id="4" creationId="{9FB4D764-7F71-395B-13C4-7363B094325F}"/>
          </ac:spMkLst>
        </pc:spChg>
      </pc:sldChg>
      <pc:sldChg chg="modSp mod">
        <pc:chgData name="Robert Peschi (Nokia)" userId="205af88f-762d-42ca-90a3-ef6e6d1c03c2" providerId="ADAL" clId="{389692CE-0378-4EF0-8656-C84EEBD367FE}" dt="2024-10-30T15:35:08.343" v="914" actId="20577"/>
        <pc:sldMkLst>
          <pc:docMk/>
          <pc:sldMk cId="3454711633" sldId="271"/>
        </pc:sldMkLst>
        <pc:spChg chg="mod">
          <ac:chgData name="Robert Peschi (Nokia)" userId="205af88f-762d-42ca-90a3-ef6e6d1c03c2" providerId="ADAL" clId="{389692CE-0378-4EF0-8656-C84EEBD367FE}" dt="2024-10-30T15:35:08.343" v="914" actId="20577"/>
          <ac:spMkLst>
            <pc:docMk/>
            <pc:sldMk cId="3454711633" sldId="271"/>
            <ac:spMk id="4" creationId="{9FB4D764-7F71-395B-13C4-7363B094325F}"/>
          </ac:spMkLst>
        </pc:spChg>
      </pc:sldChg>
      <pc:sldChg chg="del">
        <pc:chgData name="Robert Peschi (Nokia)" userId="205af88f-762d-42ca-90a3-ef6e6d1c03c2" providerId="ADAL" clId="{389692CE-0378-4EF0-8656-C84EEBD367FE}" dt="2024-10-30T15:05:18.612" v="598" actId="47"/>
        <pc:sldMkLst>
          <pc:docMk/>
          <pc:sldMk cId="3681361917" sldId="273"/>
        </pc:sldMkLst>
      </pc:sldChg>
      <pc:sldChg chg="addSp delSp modSp mod">
        <pc:chgData name="Robert Peschi (Nokia)" userId="205af88f-762d-42ca-90a3-ef6e6d1c03c2" providerId="ADAL" clId="{389692CE-0378-4EF0-8656-C84EEBD367FE}" dt="2024-10-30T15:36:29.041" v="934" actId="1035"/>
        <pc:sldMkLst>
          <pc:docMk/>
          <pc:sldMk cId="59769155" sldId="274"/>
        </pc:sldMkLst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2" creationId="{A0B7E96F-4AA3-5BA3-BC58-C606660C531F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3" creationId="{1EB3F791-8454-8268-096A-EC8B911F49AA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5" creationId="{6D2C8C07-8385-136D-928A-32198B41D053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6" creationId="{E8F86D71-3067-ECBA-B9D9-084FF9C04F2D}"/>
          </ac:spMkLst>
        </pc:spChg>
        <pc:spChg chg="add 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7" creationId="{C2E4FC4C-D71E-EF5B-7671-4511375E21EB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3" creationId="{030F816D-3F12-E326-3EDA-AB1117C8CEDA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7" creationId="{25E1CDF8-CF5D-707F-804C-948F455CB37B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33" creationId="{05C4ECA3-90C4-CB18-7F18-1E8D62EDB001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38" creationId="{3FF5B309-BAE6-DB7F-8225-5D51D9A55B5F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32" creationId="{20E25F2F-01BF-8C9B-7117-5FB6327E3D54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36" creationId="{2CACEA44-73E5-A790-C49F-145608959DA8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3" creationId="{E422DD07-F1AF-E2C9-C68B-FAEFEC09B066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4" creationId="{05E2226F-A655-C5AC-FC14-5D332489ED8D}"/>
          </ac:spMkLst>
        </pc:spChg>
        <pc:spChg chg="mod topLvl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5" creationId="{BFDC6CDB-5B06-FB6B-B777-C11AA8909554}"/>
          </ac:spMkLst>
        </pc:spChg>
        <pc:spChg chg="mod topLvl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6" creationId="{D0AE3D07-B323-4973-2A4F-0E5A27F5B19B}"/>
          </ac:spMkLst>
        </pc:spChg>
        <pc:spChg chg="mod topLvl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7" creationId="{4BB46C80-D417-7F0F-063B-8534848D7DC2}"/>
          </ac:spMkLst>
        </pc:spChg>
        <pc:spChg chg="mod topLvl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68" creationId="{1DC58FE2-3EFB-ED5D-88DF-62F795078B89}"/>
          </ac:spMkLst>
        </pc:spChg>
        <pc:spChg chg="del">
          <ac:chgData name="Robert Peschi (Nokia)" userId="205af88f-762d-42ca-90a3-ef6e6d1c03c2" providerId="ADAL" clId="{389692CE-0378-4EF0-8656-C84EEBD367FE}" dt="2024-10-30T15:10:30.355" v="655" actId="478"/>
          <ac:spMkLst>
            <pc:docMk/>
            <pc:sldMk cId="59769155" sldId="274"/>
            <ac:spMk id="169" creationId="{5E5F2F3A-BB43-847B-3061-DC7EF5D4E1C5}"/>
          </ac:spMkLst>
        </pc:spChg>
        <pc:spChg chg="mod">
          <ac:chgData name="Robert Peschi (Nokia)" userId="205af88f-762d-42ca-90a3-ef6e6d1c03c2" providerId="ADAL" clId="{389692CE-0378-4EF0-8656-C84EEBD367FE}" dt="2024-10-30T15:10:46.446" v="658" actId="165"/>
          <ac:spMkLst>
            <pc:docMk/>
            <pc:sldMk cId="59769155" sldId="274"/>
            <ac:spMk id="170" creationId="{3839A0B5-2DC0-2734-4ACC-472947D3FEC7}"/>
          </ac:spMkLst>
        </pc:spChg>
        <pc:spChg chg="mod">
          <ac:chgData name="Robert Peschi (Nokia)" userId="205af88f-762d-42ca-90a3-ef6e6d1c03c2" providerId="ADAL" clId="{389692CE-0378-4EF0-8656-C84EEBD367FE}" dt="2024-10-30T15:10:46.446" v="658" actId="165"/>
          <ac:spMkLst>
            <pc:docMk/>
            <pc:sldMk cId="59769155" sldId="274"/>
            <ac:spMk id="171" creationId="{9ED18043-2EB9-12BA-01A1-6AC1FA6333E1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72" creationId="{1D212400-3ECD-7AE2-969E-0AB9B7B38D8E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85" creationId="{2CE5F859-91B6-4ADD-573B-FD6B0D46006F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86" creationId="{CC2D5524-32A8-D7E5-3EA0-50079F65372A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188" creationId="{E666B04E-C840-DD2E-20E9-0EA7157189DE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285" creationId="{65D7E9B0-D5F7-4F43-88A5-D1CBA27B0E57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286" creationId="{54C562E8-8F4C-FA83-FFA8-AB6997A8353A}"/>
          </ac:spMkLst>
        </pc:spChg>
        <pc:spChg chg="mod">
          <ac:chgData name="Robert Peschi (Nokia)" userId="205af88f-762d-42ca-90a3-ef6e6d1c03c2" providerId="ADAL" clId="{389692CE-0378-4EF0-8656-C84EEBD367FE}" dt="2024-10-30T15:36:29.041" v="934" actId="1035"/>
          <ac:spMkLst>
            <pc:docMk/>
            <pc:sldMk cId="59769155" sldId="274"/>
            <ac:spMk id="288" creationId="{69720F8A-0398-59E1-E7E3-181C9C0910A1}"/>
          </ac:spMkLst>
        </pc:spChg>
        <pc:grpChg chg="mod topLvl">
          <ac:chgData name="Robert Peschi (Nokia)" userId="205af88f-762d-42ca-90a3-ef6e6d1c03c2" providerId="ADAL" clId="{389692CE-0378-4EF0-8656-C84EEBD367FE}" dt="2024-10-30T15:36:29.041" v="934" actId="1035"/>
          <ac:grpSpMkLst>
            <pc:docMk/>
            <pc:sldMk cId="59769155" sldId="274"/>
            <ac:grpSpMk id="11" creationId="{9DC743A9-0115-44B1-48CA-48C8ED88BAB7}"/>
          </ac:grpSpMkLst>
        </pc:grpChg>
        <pc:grpChg chg="del mod">
          <ac:chgData name="Robert Peschi (Nokia)" userId="205af88f-762d-42ca-90a3-ef6e6d1c03c2" providerId="ADAL" clId="{389692CE-0378-4EF0-8656-C84EEBD367FE}" dt="2024-10-30T15:10:46.446" v="658" actId="165"/>
          <ac:grpSpMkLst>
            <pc:docMk/>
            <pc:sldMk cId="59769155" sldId="274"/>
            <ac:grpSpMk id="12" creationId="{FD96BE7C-5C03-9B79-216C-53961EE7B5D3}"/>
          </ac:grpSpMkLst>
        </pc:grpChg>
        <pc:grpChg chg="mod">
          <ac:chgData name="Robert Peschi (Nokia)" userId="205af88f-762d-42ca-90a3-ef6e6d1c03c2" providerId="ADAL" clId="{389692CE-0378-4EF0-8656-C84EEBD367FE}" dt="2024-10-30T15:36:29.041" v="934" actId="1035"/>
          <ac:grpSpMkLst>
            <pc:docMk/>
            <pc:sldMk cId="59769155" sldId="274"/>
            <ac:grpSpMk id="25" creationId="{25857D93-2EE8-396B-792C-F4D067BBEA91}"/>
          </ac:grpSpMkLst>
        </pc:grpChg>
        <pc:grpChg chg="mod">
          <ac:chgData name="Robert Peschi (Nokia)" userId="205af88f-762d-42ca-90a3-ef6e6d1c03c2" providerId="ADAL" clId="{389692CE-0378-4EF0-8656-C84EEBD367FE}" dt="2024-10-30T15:36:29.041" v="934" actId="1035"/>
          <ac:grpSpMkLst>
            <pc:docMk/>
            <pc:sldMk cId="59769155" sldId="274"/>
            <ac:grpSpMk id="26" creationId="{2DC9C717-D947-FE55-2B57-02AE5582A4A9}"/>
          </ac:grpSpMkLst>
        </pc:grpChg>
        <pc:grpChg chg="mod">
          <ac:chgData name="Robert Peschi (Nokia)" userId="205af88f-762d-42ca-90a3-ef6e6d1c03c2" providerId="ADAL" clId="{389692CE-0378-4EF0-8656-C84EEBD367FE}" dt="2024-10-30T15:36:29.041" v="934" actId="1035"/>
          <ac:grpSpMkLst>
            <pc:docMk/>
            <pc:sldMk cId="59769155" sldId="274"/>
            <ac:grpSpMk id="181" creationId="{95FC0A1F-E1CD-E4D0-8399-C99E6B079CD2}"/>
          </ac:grpSpMkLst>
        </pc:grpChg>
      </pc:sldChg>
      <pc:sldChg chg="addSp delSp modSp add mod">
        <pc:chgData name="Robert Peschi (Nokia)" userId="205af88f-762d-42ca-90a3-ef6e6d1c03c2" providerId="ADAL" clId="{389692CE-0378-4EF0-8656-C84EEBD367FE}" dt="2024-10-30T15:22:48.623" v="851" actId="14100"/>
        <pc:sldMkLst>
          <pc:docMk/>
          <pc:sldMk cId="1217421454" sldId="275"/>
        </pc:sldMkLst>
        <pc:spChg chg="mod ord topLvl">
          <ac:chgData name="Robert Peschi (Nokia)" userId="205af88f-762d-42ca-90a3-ef6e6d1c03c2" providerId="ADAL" clId="{389692CE-0378-4EF0-8656-C84EEBD367FE}" dt="2024-10-30T13:57:13.863" v="160" actId="166"/>
          <ac:spMkLst>
            <pc:docMk/>
            <pc:sldMk cId="1217421454" sldId="275"/>
            <ac:spMk id="3" creationId="{E246824C-2AD7-17C9-95B6-978931FAD2AD}"/>
          </ac:spMkLst>
        </pc:spChg>
        <pc:spChg chg="mod">
          <ac:chgData name="Robert Peschi (Nokia)" userId="205af88f-762d-42ca-90a3-ef6e6d1c03c2" providerId="ADAL" clId="{389692CE-0378-4EF0-8656-C84EEBD367FE}" dt="2024-10-30T15:20:52.974" v="777" actId="6549"/>
          <ac:spMkLst>
            <pc:docMk/>
            <pc:sldMk cId="1217421454" sldId="275"/>
            <ac:spMk id="4" creationId="{9FB4D764-7F71-395B-13C4-7363B094325F}"/>
          </ac:spMkLst>
        </pc:spChg>
        <pc:spChg chg="mod ord topLvl">
          <ac:chgData name="Robert Peschi (Nokia)" userId="205af88f-762d-42ca-90a3-ef6e6d1c03c2" providerId="ADAL" clId="{389692CE-0378-4EF0-8656-C84EEBD367FE}" dt="2024-10-30T13:57:13.863" v="160" actId="166"/>
          <ac:spMkLst>
            <pc:docMk/>
            <pc:sldMk cId="1217421454" sldId="275"/>
            <ac:spMk id="5" creationId="{3126E4A0-37D5-1B9A-CC09-321B3277085A}"/>
          </ac:spMkLst>
        </pc:spChg>
        <pc:spChg chg="mod ord topLvl">
          <ac:chgData name="Robert Peschi (Nokia)" userId="205af88f-762d-42ca-90a3-ef6e6d1c03c2" providerId="ADAL" clId="{389692CE-0378-4EF0-8656-C84EEBD367FE}" dt="2024-10-30T13:56:29.271" v="155" actId="166"/>
          <ac:spMkLst>
            <pc:docMk/>
            <pc:sldMk cId="1217421454" sldId="275"/>
            <ac:spMk id="6" creationId="{4D7D5062-D454-41C6-3E49-2E4C244B0065}"/>
          </ac:spMkLst>
        </pc:spChg>
        <pc:spChg chg="mod topLvl">
          <ac:chgData name="Robert Peschi (Nokia)" userId="205af88f-762d-42ca-90a3-ef6e6d1c03c2" providerId="ADAL" clId="{389692CE-0378-4EF0-8656-C84EEBD367FE}" dt="2024-10-30T13:56:10.581" v="154" actId="165"/>
          <ac:spMkLst>
            <pc:docMk/>
            <pc:sldMk cId="1217421454" sldId="275"/>
            <ac:spMk id="7" creationId="{849FE94E-5A2B-725C-CF2C-6B1BF9CA76F9}"/>
          </ac:spMkLst>
        </pc:spChg>
        <pc:spChg chg="del mod">
          <ac:chgData name="Robert Peschi (Nokia)" userId="205af88f-762d-42ca-90a3-ef6e6d1c03c2" providerId="ADAL" clId="{389692CE-0378-4EF0-8656-C84EEBD367FE}" dt="2024-10-30T13:47:43.836" v="3" actId="478"/>
          <ac:spMkLst>
            <pc:docMk/>
            <pc:sldMk cId="1217421454" sldId="275"/>
            <ac:spMk id="8" creationId="{326C0380-2DB6-ECD5-ED2D-2665C61642F1}"/>
          </ac:spMkLst>
        </pc:spChg>
        <pc:spChg chg="del mod">
          <ac:chgData name="Robert Peschi (Nokia)" userId="205af88f-762d-42ca-90a3-ef6e6d1c03c2" providerId="ADAL" clId="{389692CE-0378-4EF0-8656-C84EEBD367FE}" dt="2024-10-30T13:48:02.130" v="6" actId="478"/>
          <ac:spMkLst>
            <pc:docMk/>
            <pc:sldMk cId="1217421454" sldId="275"/>
            <ac:spMk id="9" creationId="{8EA32E62-F9C9-C1AA-571F-CEB33CCC23DB}"/>
          </ac:spMkLst>
        </pc:spChg>
        <pc:spChg chg="del mod">
          <ac:chgData name="Robert Peschi (Nokia)" userId="205af88f-762d-42ca-90a3-ef6e6d1c03c2" providerId="ADAL" clId="{389692CE-0378-4EF0-8656-C84EEBD367FE}" dt="2024-10-30T13:47:48.120" v="4" actId="478"/>
          <ac:spMkLst>
            <pc:docMk/>
            <pc:sldMk cId="1217421454" sldId="275"/>
            <ac:spMk id="10" creationId="{69366D8C-8992-A5C3-8B6D-52758F272942}"/>
          </ac:spMkLst>
        </pc:spChg>
        <pc:spChg chg="add del mod">
          <ac:chgData name="Robert Peschi (Nokia)" userId="205af88f-762d-42ca-90a3-ef6e6d1c03c2" providerId="ADAL" clId="{389692CE-0378-4EF0-8656-C84EEBD367FE}" dt="2024-10-30T13:59:02.956" v="176" actId="478"/>
          <ac:spMkLst>
            <pc:docMk/>
            <pc:sldMk cId="1217421454" sldId="275"/>
            <ac:spMk id="21" creationId="{F627B4A0-7F7E-8AB1-B8A5-FF0475F8C2E0}"/>
          </ac:spMkLst>
        </pc:spChg>
        <pc:spChg chg="mod">
          <ac:chgData name="Robert Peschi (Nokia)" userId="205af88f-762d-42ca-90a3-ef6e6d1c03c2" providerId="ADAL" clId="{389692CE-0378-4EF0-8656-C84EEBD367FE}" dt="2024-10-30T14:00:02.378" v="193"/>
          <ac:spMkLst>
            <pc:docMk/>
            <pc:sldMk cId="1217421454" sldId="275"/>
            <ac:spMk id="23" creationId="{CFBE6C87-4DB9-7AD4-6CFE-1630F104EB69}"/>
          </ac:spMkLst>
        </pc:spChg>
        <pc:spChg chg="mod">
          <ac:chgData name="Robert Peschi (Nokia)" userId="205af88f-762d-42ca-90a3-ef6e6d1c03c2" providerId="ADAL" clId="{389692CE-0378-4EF0-8656-C84EEBD367FE}" dt="2024-10-30T14:00:02.378" v="193"/>
          <ac:spMkLst>
            <pc:docMk/>
            <pc:sldMk cId="1217421454" sldId="275"/>
            <ac:spMk id="24" creationId="{0474AD4E-3A5C-BBE7-82AA-47718EEAB8AA}"/>
          </ac:spMkLst>
        </pc:spChg>
        <pc:spChg chg="mod">
          <ac:chgData name="Robert Peschi (Nokia)" userId="205af88f-762d-42ca-90a3-ef6e6d1c03c2" providerId="ADAL" clId="{389692CE-0378-4EF0-8656-C84EEBD367FE}" dt="2024-10-30T14:00:02.378" v="193"/>
          <ac:spMkLst>
            <pc:docMk/>
            <pc:sldMk cId="1217421454" sldId="275"/>
            <ac:spMk id="25" creationId="{2A60FEDA-6FF9-A7FC-7D22-24DB3C8779B3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26" creationId="{F58142B8-BE9F-7788-1B79-C0C9BE0ED1F2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27" creationId="{AA079978-FF80-A858-083B-78EEE931FC8F}"/>
          </ac:spMkLst>
        </pc:spChg>
        <pc:spChg chg="add mod">
          <ac:chgData name="Robert Peschi (Nokia)" userId="205af88f-762d-42ca-90a3-ef6e6d1c03c2" providerId="ADAL" clId="{389692CE-0378-4EF0-8656-C84EEBD367FE}" dt="2024-10-30T14:00:41.815" v="285" actId="1038"/>
          <ac:spMkLst>
            <pc:docMk/>
            <pc:sldMk cId="1217421454" sldId="275"/>
            <ac:spMk id="28" creationId="{EAB9EABD-93BA-CAB3-07A9-ABCA0C22E65F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29" creationId="{4C2852A8-4AB7-A39E-43B9-9E6D2CDFE619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30" creationId="{045F2D74-68DD-7F2C-8394-144B5D6E2147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32" creationId="{9A68D762-71BE-FE0B-47E4-A45298DBF4B7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33" creationId="{0AAA85EE-39AD-3B59-2C6A-BEFE0791B78D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35" creationId="{F5C1BAE5-58C8-AA8F-40BF-4E315D6EEEB7}"/>
          </ac:spMkLst>
        </pc:spChg>
        <pc:spChg chg="add mod">
          <ac:chgData name="Robert Peschi (Nokia)" userId="205af88f-762d-42ca-90a3-ef6e6d1c03c2" providerId="ADAL" clId="{389692CE-0378-4EF0-8656-C84EEBD367FE}" dt="2024-10-30T14:00:16.511" v="264" actId="1036"/>
          <ac:spMkLst>
            <pc:docMk/>
            <pc:sldMk cId="1217421454" sldId="275"/>
            <ac:spMk id="36" creationId="{35C9EA96-7B87-7FC1-4D81-1E3124DB1820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38" creationId="{CA7EE73E-BDD0-A65D-3D6F-C04596939359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39" creationId="{98718E67-A200-C353-A8CE-E5E5780C4610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40" creationId="{0F6E2DAD-EC99-2577-3046-D974FA337ECC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41" creationId="{C5C62861-8B74-79F9-B8EC-8DDFCBF3783A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42" creationId="{3DE95BBA-B3BF-9115-084D-BAAB21E528F6}"/>
          </ac:spMkLst>
        </pc:spChg>
        <pc:spChg chg="add mod">
          <ac:chgData name="Robert Peschi (Nokia)" userId="205af88f-762d-42ca-90a3-ef6e6d1c03c2" providerId="ADAL" clId="{389692CE-0378-4EF0-8656-C84EEBD367FE}" dt="2024-10-30T14:03:16.950" v="390" actId="164"/>
          <ac:spMkLst>
            <pc:docMk/>
            <pc:sldMk cId="1217421454" sldId="275"/>
            <ac:spMk id="43" creationId="{0287DA05-CE62-7275-2AA3-DB09772808BA}"/>
          </ac:spMkLst>
        </pc:spChg>
        <pc:spChg chg="add mod">
          <ac:chgData name="Robert Peschi (Nokia)" userId="205af88f-762d-42ca-90a3-ef6e6d1c03c2" providerId="ADAL" clId="{389692CE-0378-4EF0-8656-C84EEBD367FE}" dt="2024-10-30T15:07:12.156" v="614" actId="1035"/>
          <ac:spMkLst>
            <pc:docMk/>
            <pc:sldMk cId="1217421454" sldId="275"/>
            <ac:spMk id="45" creationId="{0271F16B-0B85-0913-8D7C-A69A4AA9DE88}"/>
          </ac:spMkLst>
        </pc:spChg>
        <pc:spChg chg="add del mod">
          <ac:chgData name="Robert Peschi (Nokia)" userId="205af88f-762d-42ca-90a3-ef6e6d1c03c2" providerId="ADAL" clId="{389692CE-0378-4EF0-8656-C84EEBD367FE}" dt="2024-10-30T14:07:05.036" v="475" actId="478"/>
          <ac:spMkLst>
            <pc:docMk/>
            <pc:sldMk cId="1217421454" sldId="275"/>
            <ac:spMk id="46" creationId="{534D81C3-0B03-57E2-C82B-20946046B61F}"/>
          </ac:spMkLst>
        </pc:spChg>
        <pc:spChg chg="add mod">
          <ac:chgData name="Robert Peschi (Nokia)" userId="205af88f-762d-42ca-90a3-ef6e6d1c03c2" providerId="ADAL" clId="{389692CE-0378-4EF0-8656-C84EEBD367FE}" dt="2024-10-30T15:07:12.156" v="614" actId="1035"/>
          <ac:spMkLst>
            <pc:docMk/>
            <pc:sldMk cId="1217421454" sldId="275"/>
            <ac:spMk id="48" creationId="{1E1B53A0-3F11-8432-36E7-4216E4E94EE5}"/>
          </ac:spMkLst>
        </pc:spChg>
        <pc:spChg chg="mod">
          <ac:chgData name="Robert Peschi (Nokia)" userId="205af88f-762d-42ca-90a3-ef6e6d1c03c2" providerId="ADAL" clId="{389692CE-0378-4EF0-8656-C84EEBD367FE}" dt="2024-10-30T13:48:43.981" v="18" actId="6549"/>
          <ac:spMkLst>
            <pc:docMk/>
            <pc:sldMk cId="1217421454" sldId="275"/>
            <ac:spMk id="49" creationId="{71B16D91-D462-4DCF-46B7-A6A6635A23FF}"/>
          </ac:spMkLst>
        </pc:spChg>
        <pc:spChg chg="add mod">
          <ac:chgData name="Robert Peschi (Nokia)" userId="205af88f-762d-42ca-90a3-ef6e6d1c03c2" providerId="ADAL" clId="{389692CE-0378-4EF0-8656-C84EEBD367FE}" dt="2024-10-30T15:07:12.156" v="614" actId="1035"/>
          <ac:spMkLst>
            <pc:docMk/>
            <pc:sldMk cId="1217421454" sldId="275"/>
            <ac:spMk id="51" creationId="{DF71B4CB-5180-975E-3B8B-5599DA7CE954}"/>
          </ac:spMkLst>
        </pc:spChg>
        <pc:spChg chg="mod">
          <ac:chgData name="Robert Peschi (Nokia)" userId="205af88f-762d-42ca-90a3-ef6e6d1c03c2" providerId="ADAL" clId="{389692CE-0378-4EF0-8656-C84EEBD367FE}" dt="2024-10-30T13:59:14.166" v="186" actId="1038"/>
          <ac:spMkLst>
            <pc:docMk/>
            <pc:sldMk cId="1217421454" sldId="275"/>
            <ac:spMk id="53" creationId="{1EEEA872-0F4F-1718-4C9C-5104A9DCBDA4}"/>
          </ac:spMkLst>
        </pc:spChg>
        <pc:spChg chg="ord">
          <ac:chgData name="Robert Peschi (Nokia)" userId="205af88f-762d-42ca-90a3-ef6e6d1c03c2" providerId="ADAL" clId="{389692CE-0378-4EF0-8656-C84EEBD367FE}" dt="2024-10-30T13:50:27.219" v="26" actId="167"/>
          <ac:spMkLst>
            <pc:docMk/>
            <pc:sldMk cId="1217421454" sldId="275"/>
            <ac:spMk id="54" creationId="{BEA7747F-6CB1-91B9-C38E-682271A9810B}"/>
          </ac:spMkLst>
        </pc:spChg>
        <pc:spChg chg="mod">
          <ac:chgData name="Robert Peschi (Nokia)" userId="205af88f-762d-42ca-90a3-ef6e6d1c03c2" providerId="ADAL" clId="{389692CE-0378-4EF0-8656-C84EEBD367FE}" dt="2024-10-30T13:59:09.325" v="177" actId="14100"/>
          <ac:spMkLst>
            <pc:docMk/>
            <pc:sldMk cId="1217421454" sldId="275"/>
            <ac:spMk id="57" creationId="{DF2583DA-AD0F-CAEF-060D-FF0E85FCC23D}"/>
          </ac:spMkLst>
        </pc:spChg>
        <pc:spChg chg="add mod">
          <ac:chgData name="Robert Peschi (Nokia)" userId="205af88f-762d-42ca-90a3-ef6e6d1c03c2" providerId="ADAL" clId="{389692CE-0378-4EF0-8656-C84EEBD367FE}" dt="2024-10-30T14:08:23.331" v="597" actId="313"/>
          <ac:spMkLst>
            <pc:docMk/>
            <pc:sldMk cId="1217421454" sldId="275"/>
            <ac:spMk id="63" creationId="{0A354EA3-6628-E3EB-C377-D34909779520}"/>
          </ac:spMkLst>
        </pc:spChg>
        <pc:spChg chg="add mod">
          <ac:chgData name="Robert Peschi (Nokia)" userId="205af88f-762d-42ca-90a3-ef6e6d1c03c2" providerId="ADAL" clId="{389692CE-0378-4EF0-8656-C84EEBD367FE}" dt="2024-10-30T15:11:32.259" v="665" actId="554"/>
          <ac:spMkLst>
            <pc:docMk/>
            <pc:sldMk cId="1217421454" sldId="275"/>
            <ac:spMk id="133" creationId="{2D461477-E499-0221-36B5-E84905249678}"/>
          </ac:spMkLst>
        </pc:spChg>
        <pc:spChg chg="add mod">
          <ac:chgData name="Robert Peschi (Nokia)" userId="205af88f-762d-42ca-90a3-ef6e6d1c03c2" providerId="ADAL" clId="{389692CE-0378-4EF0-8656-C84EEBD367FE}" dt="2024-10-30T15:22:44.649" v="850" actId="20577"/>
          <ac:spMkLst>
            <pc:docMk/>
            <pc:sldMk cId="1217421454" sldId="275"/>
            <ac:spMk id="134" creationId="{A9F8D409-4199-179E-042F-045EDC10FA5A}"/>
          </ac:spMkLst>
        </pc:spChg>
        <pc:spChg chg="del">
          <ac:chgData name="Robert Peschi (Nokia)" userId="205af88f-762d-42ca-90a3-ef6e6d1c03c2" providerId="ADAL" clId="{389692CE-0378-4EF0-8656-C84EEBD367FE}" dt="2024-10-30T13:59:39.105" v="187" actId="478"/>
          <ac:spMkLst>
            <pc:docMk/>
            <pc:sldMk cId="1217421454" sldId="275"/>
            <ac:spMk id="141" creationId="{3EBBB21B-E801-3400-C7C8-2D1277C9F7F3}"/>
          </ac:spMkLst>
        </pc:spChg>
        <pc:spChg chg="mod ord">
          <ac:chgData name="Robert Peschi (Nokia)" userId="205af88f-762d-42ca-90a3-ef6e6d1c03c2" providerId="ADAL" clId="{389692CE-0378-4EF0-8656-C84EEBD367FE}" dt="2024-10-30T15:05:43.078" v="602" actId="1037"/>
          <ac:spMkLst>
            <pc:docMk/>
            <pc:sldMk cId="1217421454" sldId="275"/>
            <ac:spMk id="143" creationId="{29F3551C-CA80-A289-E147-C7B2C31A4E0E}"/>
          </ac:spMkLst>
        </pc:spChg>
        <pc:spChg chg="mod">
          <ac:chgData name="Robert Peschi (Nokia)" userId="205af88f-762d-42ca-90a3-ef6e6d1c03c2" providerId="ADAL" clId="{389692CE-0378-4EF0-8656-C84EEBD367FE}" dt="2024-10-30T14:02:06.739" v="359" actId="1076"/>
          <ac:spMkLst>
            <pc:docMk/>
            <pc:sldMk cId="1217421454" sldId="275"/>
            <ac:spMk id="144" creationId="{E3B48F76-8B17-F7EF-692A-5EA8FA0E10B0}"/>
          </ac:spMkLst>
        </pc:spChg>
        <pc:spChg chg="mod topLvl">
          <ac:chgData name="Robert Peschi (Nokia)" userId="205af88f-762d-42ca-90a3-ef6e6d1c03c2" providerId="ADAL" clId="{389692CE-0378-4EF0-8656-C84EEBD367FE}" dt="2024-10-30T15:11:04.479" v="661" actId="165"/>
          <ac:spMkLst>
            <pc:docMk/>
            <pc:sldMk cId="1217421454" sldId="275"/>
            <ac:spMk id="148" creationId="{D6B467E7-1B62-17FA-B7B5-B1970339E5CC}"/>
          </ac:spMkLst>
        </pc:spChg>
        <pc:spChg chg="mod topLvl">
          <ac:chgData name="Robert Peschi (Nokia)" userId="205af88f-762d-42ca-90a3-ef6e6d1c03c2" providerId="ADAL" clId="{389692CE-0378-4EF0-8656-C84EEBD367FE}" dt="2024-10-30T15:11:04.479" v="661" actId="165"/>
          <ac:spMkLst>
            <pc:docMk/>
            <pc:sldMk cId="1217421454" sldId="275"/>
            <ac:spMk id="149" creationId="{0AC002ED-A522-F9E7-142C-26CC5CEB3CEE}"/>
          </ac:spMkLst>
        </pc:spChg>
        <pc:spChg chg="mod topLvl">
          <ac:chgData name="Robert Peschi (Nokia)" userId="205af88f-762d-42ca-90a3-ef6e6d1c03c2" providerId="ADAL" clId="{389692CE-0378-4EF0-8656-C84EEBD367FE}" dt="2024-10-30T15:11:04.479" v="661" actId="165"/>
          <ac:spMkLst>
            <pc:docMk/>
            <pc:sldMk cId="1217421454" sldId="275"/>
            <ac:spMk id="151" creationId="{CE72F35A-A62F-E406-65E5-1360B9E10B0B}"/>
          </ac:spMkLst>
        </pc:spChg>
        <pc:spChg chg="mod topLvl">
          <ac:chgData name="Robert Peschi (Nokia)" userId="205af88f-762d-42ca-90a3-ef6e6d1c03c2" providerId="ADAL" clId="{389692CE-0378-4EF0-8656-C84EEBD367FE}" dt="2024-10-30T15:11:04.479" v="661" actId="165"/>
          <ac:spMkLst>
            <pc:docMk/>
            <pc:sldMk cId="1217421454" sldId="275"/>
            <ac:spMk id="153" creationId="{487894AD-5E51-C63F-CF6D-073482760125}"/>
          </ac:spMkLst>
        </pc:spChg>
        <pc:spChg chg="del mod topLvl">
          <ac:chgData name="Robert Peschi (Nokia)" userId="205af88f-762d-42ca-90a3-ef6e6d1c03c2" providerId="ADAL" clId="{389692CE-0378-4EF0-8656-C84EEBD367FE}" dt="2024-10-30T15:11:35.130" v="666" actId="478"/>
          <ac:spMkLst>
            <pc:docMk/>
            <pc:sldMk cId="1217421454" sldId="275"/>
            <ac:spMk id="155" creationId="{46803FDA-127A-9269-6A76-12EFBBFCEA05}"/>
          </ac:spMkLst>
        </pc:spChg>
        <pc:spChg chg="mod topLvl">
          <ac:chgData name="Robert Peschi (Nokia)" userId="205af88f-762d-42ca-90a3-ef6e6d1c03c2" providerId="ADAL" clId="{389692CE-0378-4EF0-8656-C84EEBD367FE}" dt="2024-10-30T15:11:32.259" v="665" actId="554"/>
          <ac:spMkLst>
            <pc:docMk/>
            <pc:sldMk cId="1217421454" sldId="275"/>
            <ac:spMk id="156" creationId="{434A0C31-1013-DEA8-5044-449552232BE4}"/>
          </ac:spMkLst>
        </pc:spChg>
        <pc:spChg chg="mod topLvl">
          <ac:chgData name="Robert Peschi (Nokia)" userId="205af88f-762d-42ca-90a3-ef6e6d1c03c2" providerId="ADAL" clId="{389692CE-0378-4EF0-8656-C84EEBD367FE}" dt="2024-10-30T15:11:17.807" v="662" actId="165"/>
          <ac:spMkLst>
            <pc:docMk/>
            <pc:sldMk cId="1217421454" sldId="275"/>
            <ac:spMk id="157" creationId="{CB34B1B7-AD8A-BEF9-BF6C-26A418C3BA2C}"/>
          </ac:spMkLst>
        </pc:spChg>
        <pc:spChg chg="del">
          <ac:chgData name="Robert Peschi (Nokia)" userId="205af88f-762d-42ca-90a3-ef6e6d1c03c2" providerId="ADAL" clId="{389692CE-0378-4EF0-8656-C84EEBD367FE}" dt="2024-10-30T14:02:44.832" v="364" actId="478"/>
          <ac:spMkLst>
            <pc:docMk/>
            <pc:sldMk cId="1217421454" sldId="275"/>
            <ac:spMk id="159" creationId="{CFB26D29-A6A7-556C-8159-431EE4A704B7}"/>
          </ac:spMkLst>
        </pc:spChg>
        <pc:spChg chg="del">
          <ac:chgData name="Robert Peschi (Nokia)" userId="205af88f-762d-42ca-90a3-ef6e6d1c03c2" providerId="ADAL" clId="{389692CE-0378-4EF0-8656-C84EEBD367FE}" dt="2024-10-30T14:02:51.026" v="366" actId="478"/>
          <ac:spMkLst>
            <pc:docMk/>
            <pc:sldMk cId="1217421454" sldId="275"/>
            <ac:spMk id="160" creationId="{A149E946-3834-D6E2-1485-8F10F06FDE2C}"/>
          </ac:spMkLst>
        </pc:spChg>
        <pc:spChg chg="del">
          <ac:chgData name="Robert Peschi (Nokia)" userId="205af88f-762d-42ca-90a3-ef6e6d1c03c2" providerId="ADAL" clId="{389692CE-0378-4EF0-8656-C84EEBD367FE}" dt="2024-10-30T14:02:55.053" v="368" actId="478"/>
          <ac:spMkLst>
            <pc:docMk/>
            <pc:sldMk cId="1217421454" sldId="275"/>
            <ac:spMk id="161" creationId="{53267344-1EFF-046A-3B24-29587411269B}"/>
          </ac:spMkLst>
        </pc:spChg>
        <pc:spChg chg="topLvl">
          <ac:chgData name="Robert Peschi (Nokia)" userId="205af88f-762d-42ca-90a3-ef6e6d1c03c2" providerId="ADAL" clId="{389692CE-0378-4EF0-8656-C84EEBD367FE}" dt="2024-10-30T14:02:57.847" v="369" actId="478"/>
          <ac:spMkLst>
            <pc:docMk/>
            <pc:sldMk cId="1217421454" sldId="275"/>
            <ac:spMk id="162" creationId="{9CAA54EF-0EC0-D671-57AB-1A14674A8DE2}"/>
          </ac:spMkLst>
        </pc:spChg>
        <pc:spChg chg="del">
          <ac:chgData name="Robert Peschi (Nokia)" userId="205af88f-762d-42ca-90a3-ef6e6d1c03c2" providerId="ADAL" clId="{389692CE-0378-4EF0-8656-C84EEBD367FE}" dt="2024-10-30T14:02:47.163" v="365" actId="478"/>
          <ac:spMkLst>
            <pc:docMk/>
            <pc:sldMk cId="1217421454" sldId="275"/>
            <ac:spMk id="168" creationId="{EACE715E-627E-B8D6-29CD-229246EA2F4B}"/>
          </ac:spMkLst>
        </pc:spChg>
        <pc:spChg chg="del">
          <ac:chgData name="Robert Peschi (Nokia)" userId="205af88f-762d-42ca-90a3-ef6e6d1c03c2" providerId="ADAL" clId="{389692CE-0378-4EF0-8656-C84EEBD367FE}" dt="2024-10-30T14:02:53.246" v="367" actId="478"/>
          <ac:spMkLst>
            <pc:docMk/>
            <pc:sldMk cId="1217421454" sldId="275"/>
            <ac:spMk id="169" creationId="{AA7B6A2A-6D2F-6158-A40A-6FEBEC8D9FE7}"/>
          </ac:spMkLst>
        </pc:spChg>
        <pc:spChg chg="del topLvl">
          <ac:chgData name="Robert Peschi (Nokia)" userId="205af88f-762d-42ca-90a3-ef6e6d1c03c2" providerId="ADAL" clId="{389692CE-0378-4EF0-8656-C84EEBD367FE}" dt="2024-10-30T14:02:57.847" v="369" actId="478"/>
          <ac:spMkLst>
            <pc:docMk/>
            <pc:sldMk cId="1217421454" sldId="275"/>
            <ac:spMk id="170" creationId="{C00D2210-B1C0-E408-74E2-AA21C4F5C7FF}"/>
          </ac:spMkLst>
        </pc:spChg>
        <pc:spChg chg="mod">
          <ac:chgData name="Robert Peschi (Nokia)" userId="205af88f-762d-42ca-90a3-ef6e6d1c03c2" providerId="ADAL" clId="{389692CE-0378-4EF0-8656-C84EEBD367FE}" dt="2024-10-30T15:05:43.078" v="602" actId="1037"/>
          <ac:spMkLst>
            <pc:docMk/>
            <pc:sldMk cId="1217421454" sldId="275"/>
            <ac:spMk id="172" creationId="{994144F1-7141-EF1D-2C89-11952AE5F477}"/>
          </ac:spMkLst>
        </pc:spChg>
        <pc:spChg chg="mod">
          <ac:chgData name="Robert Peschi (Nokia)" userId="205af88f-762d-42ca-90a3-ef6e6d1c03c2" providerId="ADAL" clId="{389692CE-0378-4EF0-8656-C84EEBD367FE}" dt="2024-10-30T13:51:35.045" v="48" actId="1037"/>
          <ac:spMkLst>
            <pc:docMk/>
            <pc:sldMk cId="1217421454" sldId="275"/>
            <ac:spMk id="181" creationId="{C2F1F84E-9F8F-C183-7125-7C8F82BA8639}"/>
          </ac:spMkLst>
        </pc:spChg>
        <pc:spChg chg="mod">
          <ac:chgData name="Robert Peschi (Nokia)" userId="205af88f-762d-42ca-90a3-ef6e6d1c03c2" providerId="ADAL" clId="{389692CE-0378-4EF0-8656-C84EEBD367FE}" dt="2024-10-30T13:58:52.533" v="175" actId="14100"/>
          <ac:spMkLst>
            <pc:docMk/>
            <pc:sldMk cId="1217421454" sldId="275"/>
            <ac:spMk id="183" creationId="{0AE57325-B7A0-A77E-E597-16B9852C7732}"/>
          </ac:spMkLst>
        </pc:spChg>
        <pc:spChg chg="mod ord">
          <ac:chgData name="Robert Peschi (Nokia)" userId="205af88f-762d-42ca-90a3-ef6e6d1c03c2" providerId="ADAL" clId="{389692CE-0378-4EF0-8656-C84EEBD367FE}" dt="2024-10-30T13:58:52.533" v="175" actId="14100"/>
          <ac:spMkLst>
            <pc:docMk/>
            <pc:sldMk cId="1217421454" sldId="275"/>
            <ac:spMk id="186" creationId="{E82151C8-7DCD-09AC-2362-91341B51AA76}"/>
          </ac:spMkLst>
        </pc:spChg>
        <pc:spChg chg="mod">
          <ac:chgData name="Robert Peschi (Nokia)" userId="205af88f-762d-42ca-90a3-ef6e6d1c03c2" providerId="ADAL" clId="{389692CE-0378-4EF0-8656-C84EEBD367FE}" dt="2024-10-30T15:07:53.963" v="623" actId="1036"/>
          <ac:spMkLst>
            <pc:docMk/>
            <pc:sldMk cId="1217421454" sldId="275"/>
            <ac:spMk id="188" creationId="{0D45C694-20A3-1DAB-F749-BE7F90A7B1DC}"/>
          </ac:spMkLst>
        </pc:spChg>
        <pc:spChg chg="mod">
          <ac:chgData name="Robert Peschi (Nokia)" userId="205af88f-762d-42ca-90a3-ef6e6d1c03c2" providerId="ADAL" clId="{389692CE-0378-4EF0-8656-C84EEBD367FE}" dt="2024-10-30T15:07:53.963" v="623" actId="1036"/>
          <ac:spMkLst>
            <pc:docMk/>
            <pc:sldMk cId="1217421454" sldId="275"/>
            <ac:spMk id="322" creationId="{DCE6BEFD-886E-6798-6043-25A4F85CDA2B}"/>
          </ac:spMkLst>
        </pc:spChg>
        <pc:spChg chg="mod">
          <ac:chgData name="Robert Peschi (Nokia)" userId="205af88f-762d-42ca-90a3-ef6e6d1c03c2" providerId="ADAL" clId="{389692CE-0378-4EF0-8656-C84EEBD367FE}" dt="2024-10-30T15:07:53.963" v="623" actId="1036"/>
          <ac:spMkLst>
            <pc:docMk/>
            <pc:sldMk cId="1217421454" sldId="275"/>
            <ac:spMk id="323" creationId="{46DBAD46-1AB2-6756-900D-0D28F1362296}"/>
          </ac:spMkLst>
        </pc:spChg>
        <pc:spChg chg="mod topLvl">
          <ac:chgData name="Robert Peschi (Nokia)" userId="205af88f-762d-42ca-90a3-ef6e6d1c03c2" providerId="ADAL" clId="{389692CE-0378-4EF0-8656-C84EEBD367FE}" dt="2024-10-30T13:54:43.380" v="123" actId="164"/>
          <ac:spMkLst>
            <pc:docMk/>
            <pc:sldMk cId="1217421454" sldId="275"/>
            <ac:spMk id="328" creationId="{971E56F9-EDEA-9565-FAA0-7DADAAD2DE91}"/>
          </ac:spMkLst>
        </pc:spChg>
        <pc:spChg chg="mod topLvl">
          <ac:chgData name="Robert Peschi (Nokia)" userId="205af88f-762d-42ca-90a3-ef6e6d1c03c2" providerId="ADAL" clId="{389692CE-0378-4EF0-8656-C84EEBD367FE}" dt="2024-10-30T13:54:43.380" v="123" actId="164"/>
          <ac:spMkLst>
            <pc:docMk/>
            <pc:sldMk cId="1217421454" sldId="275"/>
            <ac:spMk id="330" creationId="{9A87459A-C72E-79F4-BE58-EA12214C51E9}"/>
          </ac:spMkLst>
        </pc:spChg>
        <pc:spChg chg="mod topLvl">
          <ac:chgData name="Robert Peschi (Nokia)" userId="205af88f-762d-42ca-90a3-ef6e6d1c03c2" providerId="ADAL" clId="{389692CE-0378-4EF0-8656-C84EEBD367FE}" dt="2024-10-30T13:54:43.380" v="123" actId="164"/>
          <ac:spMkLst>
            <pc:docMk/>
            <pc:sldMk cId="1217421454" sldId="275"/>
            <ac:spMk id="331" creationId="{7857E62B-D33F-F59A-2DE9-9503ECC7769A}"/>
          </ac:spMkLst>
        </pc:spChg>
        <pc:spChg chg="del">
          <ac:chgData name="Robert Peschi (Nokia)" userId="205af88f-762d-42ca-90a3-ef6e6d1c03c2" providerId="ADAL" clId="{389692CE-0378-4EF0-8656-C84EEBD367FE}" dt="2024-10-30T13:55:13.076" v="125" actId="478"/>
          <ac:spMkLst>
            <pc:docMk/>
            <pc:sldMk cId="1217421454" sldId="275"/>
            <ac:spMk id="332" creationId="{BE5429B4-9DF1-EE11-68F3-418E92E500E6}"/>
          </ac:spMkLst>
        </pc:spChg>
        <pc:spChg chg="mod ord topLvl">
          <ac:chgData name="Robert Peschi (Nokia)" userId="205af88f-762d-42ca-90a3-ef6e6d1c03c2" providerId="ADAL" clId="{389692CE-0378-4EF0-8656-C84EEBD367FE}" dt="2024-10-30T13:57:13.863" v="160" actId="166"/>
          <ac:spMkLst>
            <pc:docMk/>
            <pc:sldMk cId="1217421454" sldId="275"/>
            <ac:spMk id="333" creationId="{B4523E25-A23F-5B4E-EB31-F9141620312A}"/>
          </ac:spMkLst>
        </pc:spChg>
        <pc:spChg chg="mod ord topLvl">
          <ac:chgData name="Robert Peschi (Nokia)" userId="205af88f-762d-42ca-90a3-ef6e6d1c03c2" providerId="ADAL" clId="{389692CE-0378-4EF0-8656-C84EEBD367FE}" dt="2024-10-30T13:57:13.863" v="160" actId="166"/>
          <ac:spMkLst>
            <pc:docMk/>
            <pc:sldMk cId="1217421454" sldId="275"/>
            <ac:spMk id="334" creationId="{1A454C0D-C02D-8284-48D4-5426133A2B11}"/>
          </ac:spMkLst>
        </pc:spChg>
        <pc:spChg chg="mod ord topLvl">
          <ac:chgData name="Robert Peschi (Nokia)" userId="205af88f-762d-42ca-90a3-ef6e6d1c03c2" providerId="ADAL" clId="{389692CE-0378-4EF0-8656-C84EEBD367FE}" dt="2024-10-30T13:56:29.271" v="155" actId="166"/>
          <ac:spMkLst>
            <pc:docMk/>
            <pc:sldMk cId="1217421454" sldId="275"/>
            <ac:spMk id="335" creationId="{D93AE825-13C1-E822-031A-42EB0A055724}"/>
          </ac:spMkLst>
        </pc:spChg>
        <pc:spChg chg="mod">
          <ac:chgData name="Robert Peschi (Nokia)" userId="205af88f-762d-42ca-90a3-ef6e6d1c03c2" providerId="ADAL" clId="{389692CE-0378-4EF0-8656-C84EEBD367FE}" dt="2024-10-30T13:57:36.453" v="166" actId="1036"/>
          <ac:spMkLst>
            <pc:docMk/>
            <pc:sldMk cId="1217421454" sldId="275"/>
            <ac:spMk id="346" creationId="{376C030F-2FD3-1F89-2FB5-51135EE3564B}"/>
          </ac:spMkLst>
        </pc:spChg>
        <pc:spChg chg="del">
          <ac:chgData name="Robert Peschi (Nokia)" userId="205af88f-762d-42ca-90a3-ef6e6d1c03c2" providerId="ADAL" clId="{389692CE-0378-4EF0-8656-C84EEBD367FE}" dt="2024-10-30T13:59:46.580" v="191" actId="478"/>
          <ac:spMkLst>
            <pc:docMk/>
            <pc:sldMk cId="1217421454" sldId="275"/>
            <ac:spMk id="347" creationId="{BCD440C2-4B64-EF36-4F2D-8CEC5D173DF4}"/>
          </ac:spMkLst>
        </pc:spChg>
        <pc:spChg chg="del">
          <ac:chgData name="Robert Peschi (Nokia)" userId="205af88f-762d-42ca-90a3-ef6e6d1c03c2" providerId="ADAL" clId="{389692CE-0378-4EF0-8656-C84EEBD367FE}" dt="2024-10-30T13:59:39.105" v="187" actId="478"/>
          <ac:spMkLst>
            <pc:docMk/>
            <pc:sldMk cId="1217421454" sldId="275"/>
            <ac:spMk id="349" creationId="{47347FF1-2ECB-0023-50B0-8288E983275B}"/>
          </ac:spMkLst>
        </pc:spChg>
        <pc:spChg chg="del">
          <ac:chgData name="Robert Peschi (Nokia)" userId="205af88f-762d-42ca-90a3-ef6e6d1c03c2" providerId="ADAL" clId="{389692CE-0378-4EF0-8656-C84EEBD367FE}" dt="2024-10-30T13:59:42.294" v="188" actId="478"/>
          <ac:spMkLst>
            <pc:docMk/>
            <pc:sldMk cId="1217421454" sldId="275"/>
            <ac:spMk id="351" creationId="{F682A6D8-1B9C-8B63-5AE9-E42650A08FFE}"/>
          </ac:spMkLst>
        </pc:spChg>
        <pc:spChg chg="del">
          <ac:chgData name="Robert Peschi (Nokia)" userId="205af88f-762d-42ca-90a3-ef6e6d1c03c2" providerId="ADAL" clId="{389692CE-0378-4EF0-8656-C84EEBD367FE}" dt="2024-10-30T13:59:49.103" v="192" actId="478"/>
          <ac:spMkLst>
            <pc:docMk/>
            <pc:sldMk cId="1217421454" sldId="275"/>
            <ac:spMk id="352" creationId="{65668F37-7E71-52F8-1E23-5EC233ACEA2F}"/>
          </ac:spMkLst>
        </pc:spChg>
        <pc:spChg chg="del">
          <ac:chgData name="Robert Peschi (Nokia)" userId="205af88f-762d-42ca-90a3-ef6e6d1c03c2" providerId="ADAL" clId="{389692CE-0378-4EF0-8656-C84EEBD367FE}" dt="2024-10-30T13:59:49.103" v="192" actId="478"/>
          <ac:spMkLst>
            <pc:docMk/>
            <pc:sldMk cId="1217421454" sldId="275"/>
            <ac:spMk id="356" creationId="{4C24E4DC-852A-85B0-DD78-81651095CAA5}"/>
          </ac:spMkLst>
        </pc:spChg>
        <pc:spChg chg="del">
          <ac:chgData name="Robert Peschi (Nokia)" userId="205af88f-762d-42ca-90a3-ef6e6d1c03c2" providerId="ADAL" clId="{389692CE-0378-4EF0-8656-C84EEBD367FE}" dt="2024-10-30T13:59:42.294" v="188" actId="478"/>
          <ac:spMkLst>
            <pc:docMk/>
            <pc:sldMk cId="1217421454" sldId="275"/>
            <ac:spMk id="357" creationId="{1BAC9F6C-3F45-63BC-F15A-511FB1B99E0B}"/>
          </ac:spMkLst>
        </pc:spChg>
        <pc:spChg chg="del mod">
          <ac:chgData name="Robert Peschi (Nokia)" userId="205af88f-762d-42ca-90a3-ef6e6d1c03c2" providerId="ADAL" clId="{389692CE-0378-4EF0-8656-C84EEBD367FE}" dt="2024-10-30T14:00:36.373" v="275" actId="478"/>
          <ac:spMkLst>
            <pc:docMk/>
            <pc:sldMk cId="1217421454" sldId="275"/>
            <ac:spMk id="358" creationId="{EFAAD68F-B42B-EAAB-B1BE-DBC34DE06381}"/>
          </ac:spMkLst>
        </pc:spChg>
        <pc:spChg chg="del">
          <ac:chgData name="Robert Peschi (Nokia)" userId="205af88f-762d-42ca-90a3-ef6e6d1c03c2" providerId="ADAL" clId="{389692CE-0378-4EF0-8656-C84EEBD367FE}" dt="2024-10-30T13:59:39.105" v="187" actId="478"/>
          <ac:spMkLst>
            <pc:docMk/>
            <pc:sldMk cId="1217421454" sldId="275"/>
            <ac:spMk id="359" creationId="{CD357C78-36E4-644A-B8E4-43BEC391FB2A}"/>
          </ac:spMkLst>
        </pc:spChg>
        <pc:spChg chg="mod">
          <ac:chgData name="Robert Peschi (Nokia)" userId="205af88f-762d-42ca-90a3-ef6e6d1c03c2" providerId="ADAL" clId="{389692CE-0378-4EF0-8656-C84EEBD367FE}" dt="2024-10-30T15:08:23.600" v="635" actId="1035"/>
          <ac:spMkLst>
            <pc:docMk/>
            <pc:sldMk cId="1217421454" sldId="275"/>
            <ac:spMk id="409" creationId="{71A5AE1C-C767-F42B-F074-36831BBF1BA6}"/>
          </ac:spMkLst>
        </pc:spChg>
        <pc:spChg chg="mod">
          <ac:chgData name="Robert Peschi (Nokia)" userId="205af88f-762d-42ca-90a3-ef6e6d1c03c2" providerId="ADAL" clId="{389692CE-0378-4EF0-8656-C84EEBD367FE}" dt="2024-10-30T13:59:14.166" v="186" actId="1038"/>
          <ac:spMkLst>
            <pc:docMk/>
            <pc:sldMk cId="1217421454" sldId="275"/>
            <ac:spMk id="416" creationId="{97018458-5560-9AC5-B859-D0E928973EF6}"/>
          </ac:spMkLst>
        </pc:spChg>
        <pc:spChg chg="mod">
          <ac:chgData name="Robert Peschi (Nokia)" userId="205af88f-762d-42ca-90a3-ef6e6d1c03c2" providerId="ADAL" clId="{389692CE-0378-4EF0-8656-C84EEBD367FE}" dt="2024-10-30T15:08:17.718" v="628" actId="1035"/>
          <ac:spMkLst>
            <pc:docMk/>
            <pc:sldMk cId="1217421454" sldId="275"/>
            <ac:spMk id="417" creationId="{CE8A93DA-DB4C-D845-9B67-3BC4F8D04B44}"/>
          </ac:spMkLst>
        </pc:spChg>
        <pc:grpChg chg="add del mod ord">
          <ac:chgData name="Robert Peschi (Nokia)" userId="205af88f-762d-42ca-90a3-ef6e6d1c03c2" providerId="ADAL" clId="{389692CE-0378-4EF0-8656-C84EEBD367FE}" dt="2024-10-30T13:56:10.581" v="154" actId="165"/>
          <ac:grpSpMkLst>
            <pc:docMk/>
            <pc:sldMk cId="1217421454" sldId="275"/>
            <ac:grpSpMk id="2" creationId="{C70D4051-3D6D-BDD3-28CF-1BBC9CD5AF9C}"/>
          </ac:grpSpMkLst>
        </pc:grpChg>
        <pc:grpChg chg="add mod ord">
          <ac:chgData name="Robert Peschi (Nokia)" userId="205af88f-762d-42ca-90a3-ef6e6d1c03c2" providerId="ADAL" clId="{389692CE-0378-4EF0-8656-C84EEBD367FE}" dt="2024-10-30T13:54:47.006" v="124" actId="167"/>
          <ac:grpSpMkLst>
            <pc:docMk/>
            <pc:sldMk cId="1217421454" sldId="275"/>
            <ac:grpSpMk id="20" creationId="{04034A91-A628-A526-BBEB-8C5DCB917FC3}"/>
          </ac:grpSpMkLst>
        </pc:grpChg>
        <pc:grpChg chg="add mod">
          <ac:chgData name="Robert Peschi (Nokia)" userId="205af88f-762d-42ca-90a3-ef6e6d1c03c2" providerId="ADAL" clId="{389692CE-0378-4EF0-8656-C84EEBD367FE}" dt="2024-10-30T14:00:16.511" v="264" actId="1036"/>
          <ac:grpSpMkLst>
            <pc:docMk/>
            <pc:sldMk cId="1217421454" sldId="275"/>
            <ac:grpSpMk id="22" creationId="{1A1B5347-C59F-3BD6-9C04-930A08362316}"/>
          </ac:grpSpMkLst>
        </pc:grpChg>
        <pc:grpChg chg="add mod">
          <ac:chgData name="Robert Peschi (Nokia)" userId="205af88f-762d-42ca-90a3-ef6e6d1c03c2" providerId="ADAL" clId="{389692CE-0378-4EF0-8656-C84EEBD367FE}" dt="2024-10-30T15:07:53.963" v="623" actId="1036"/>
          <ac:grpSpMkLst>
            <pc:docMk/>
            <pc:sldMk cId="1217421454" sldId="275"/>
            <ac:grpSpMk id="44" creationId="{9117D30F-1DD6-971D-AEE5-93B49E5AEBD0}"/>
          </ac:grpSpMkLst>
        </pc:grpChg>
        <pc:grpChg chg="del">
          <ac:chgData name="Robert Peschi (Nokia)" userId="205af88f-762d-42ca-90a3-ef6e6d1c03c2" providerId="ADAL" clId="{389692CE-0378-4EF0-8656-C84EEBD367FE}" dt="2024-10-30T15:11:04.479" v="661" actId="165"/>
          <ac:grpSpMkLst>
            <pc:docMk/>
            <pc:sldMk cId="1217421454" sldId="275"/>
            <ac:grpSpMk id="147" creationId="{64A0C7EA-9018-1415-FE97-7E981DEEB3E3}"/>
          </ac:grpSpMkLst>
        </pc:grpChg>
        <pc:grpChg chg="del mod topLvl">
          <ac:chgData name="Robert Peschi (Nokia)" userId="205af88f-762d-42ca-90a3-ef6e6d1c03c2" providerId="ADAL" clId="{389692CE-0378-4EF0-8656-C84EEBD367FE}" dt="2024-10-30T15:11:17.807" v="662" actId="165"/>
          <ac:grpSpMkLst>
            <pc:docMk/>
            <pc:sldMk cId="1217421454" sldId="275"/>
            <ac:grpSpMk id="154" creationId="{C2619955-C9D9-C9A5-9CA7-6C27CE68CD8D}"/>
          </ac:grpSpMkLst>
        </pc:grpChg>
        <pc:grpChg chg="del">
          <ac:chgData name="Robert Peschi (Nokia)" userId="205af88f-762d-42ca-90a3-ef6e6d1c03c2" providerId="ADAL" clId="{389692CE-0378-4EF0-8656-C84EEBD367FE}" dt="2024-10-30T14:02:57.847" v="369" actId="478"/>
          <ac:grpSpMkLst>
            <pc:docMk/>
            <pc:sldMk cId="1217421454" sldId="275"/>
            <ac:grpSpMk id="158" creationId="{244DA104-FA38-0175-7B33-724B40F7D864}"/>
          </ac:grpSpMkLst>
        </pc:grpChg>
        <pc:grpChg chg="del mod ord topLvl">
          <ac:chgData name="Robert Peschi (Nokia)" userId="205af88f-762d-42ca-90a3-ef6e6d1c03c2" providerId="ADAL" clId="{389692CE-0378-4EF0-8656-C84EEBD367FE}" dt="2024-10-30T13:54:34.152" v="122" actId="165"/>
          <ac:grpSpMkLst>
            <pc:docMk/>
            <pc:sldMk cId="1217421454" sldId="275"/>
            <ac:grpSpMk id="363" creationId="{7A74F6A2-D6ED-1E68-19BE-CC0F493C6F43}"/>
          </ac:grpSpMkLst>
        </pc:grpChg>
        <pc:grpChg chg="del ord">
          <ac:chgData name="Robert Peschi (Nokia)" userId="205af88f-762d-42ca-90a3-ef6e6d1c03c2" providerId="ADAL" clId="{389692CE-0378-4EF0-8656-C84EEBD367FE}" dt="2024-10-30T13:54:34.152" v="122" actId="165"/>
          <ac:grpSpMkLst>
            <pc:docMk/>
            <pc:sldMk cId="1217421454" sldId="275"/>
            <ac:grpSpMk id="364" creationId="{B4DA6CC0-3AC2-648B-CED5-CB6EB2AE62F9}"/>
          </ac:grpSpMkLst>
        </pc:grpChg>
        <pc:grpChg chg="del ord">
          <ac:chgData name="Robert Peschi (Nokia)" userId="205af88f-762d-42ca-90a3-ef6e6d1c03c2" providerId="ADAL" clId="{389692CE-0378-4EF0-8656-C84EEBD367FE}" dt="2024-10-30T13:54:34.152" v="122" actId="165"/>
          <ac:grpSpMkLst>
            <pc:docMk/>
            <pc:sldMk cId="1217421454" sldId="275"/>
            <ac:grpSpMk id="365" creationId="{090CACDC-EDC0-0A8C-7291-518F36814C9E}"/>
          </ac:grpSpMkLst>
        </pc:grpChg>
        <pc:grpChg chg="del mod">
          <ac:chgData name="Robert Peschi (Nokia)" userId="205af88f-762d-42ca-90a3-ef6e6d1c03c2" providerId="ADAL" clId="{389692CE-0378-4EF0-8656-C84EEBD367FE}" dt="2024-10-30T13:52:30.379" v="64" actId="165"/>
          <ac:grpSpMkLst>
            <pc:docMk/>
            <pc:sldMk cId="1217421454" sldId="275"/>
            <ac:grpSpMk id="366" creationId="{0B17557C-C9E5-5792-E4AD-B488F4F8288B}"/>
          </ac:grpSpMkLst>
        </pc:grpChg>
        <pc:grpChg chg="mod">
          <ac:chgData name="Robert Peschi (Nokia)" userId="205af88f-762d-42ca-90a3-ef6e6d1c03c2" providerId="ADAL" clId="{389692CE-0378-4EF0-8656-C84EEBD367FE}" dt="2024-10-30T15:08:01.860" v="624" actId="14100"/>
          <ac:grpSpMkLst>
            <pc:docMk/>
            <pc:sldMk cId="1217421454" sldId="275"/>
            <ac:grpSpMk id="390" creationId="{E07DCA45-0848-B4A7-E2AF-2167ABA665EB}"/>
          </ac:grpSpMkLst>
        </pc:grpChg>
        <pc:grpChg chg="mod">
          <ac:chgData name="Robert Peschi (Nokia)" userId="205af88f-762d-42ca-90a3-ef6e6d1c03c2" providerId="ADAL" clId="{389692CE-0378-4EF0-8656-C84EEBD367FE}" dt="2024-10-30T13:51:35.045" v="48" actId="1037"/>
          <ac:grpSpMkLst>
            <pc:docMk/>
            <pc:sldMk cId="1217421454" sldId="275"/>
            <ac:grpSpMk id="398" creationId="{E5D37E9B-A21D-59E0-D370-FFA627234963}"/>
          </ac:grpSpMkLst>
        </pc:grpChg>
        <pc:cxnChg chg="add mod">
          <ac:chgData name="Robert Peschi (Nokia)" userId="205af88f-762d-42ca-90a3-ef6e6d1c03c2" providerId="ADAL" clId="{389692CE-0378-4EF0-8656-C84EEBD367FE}" dt="2024-10-30T14:00:41.815" v="285" actId="1038"/>
          <ac:cxnSpMkLst>
            <pc:docMk/>
            <pc:sldMk cId="1217421454" sldId="275"/>
            <ac:cxnSpMk id="31" creationId="{FFCD83C5-5907-E75D-B7BF-7C0D94428C22}"/>
          </ac:cxnSpMkLst>
        </pc:cxnChg>
        <pc:cxnChg chg="add mod">
          <ac:chgData name="Robert Peschi (Nokia)" userId="205af88f-762d-42ca-90a3-ef6e6d1c03c2" providerId="ADAL" clId="{389692CE-0378-4EF0-8656-C84EEBD367FE}" dt="2024-10-30T14:00:16.511" v="264" actId="1036"/>
          <ac:cxnSpMkLst>
            <pc:docMk/>
            <pc:sldMk cId="1217421454" sldId="275"/>
            <ac:cxnSpMk id="34" creationId="{A874B3B4-2D66-801E-4FFB-5248F6D7FF91}"/>
          </ac:cxnSpMkLst>
        </pc:cxnChg>
        <pc:cxnChg chg="add mod">
          <ac:chgData name="Robert Peschi (Nokia)" userId="205af88f-762d-42ca-90a3-ef6e6d1c03c2" providerId="ADAL" clId="{389692CE-0378-4EF0-8656-C84EEBD367FE}" dt="2024-10-30T14:00:16.511" v="264" actId="1036"/>
          <ac:cxnSpMkLst>
            <pc:docMk/>
            <pc:sldMk cId="1217421454" sldId="275"/>
            <ac:cxnSpMk id="37" creationId="{F10D52FB-FD24-2D53-8BA9-72F634439FD7}"/>
          </ac:cxnSpMkLst>
        </pc:cxnChg>
        <pc:cxnChg chg="add mod">
          <ac:chgData name="Robert Peschi (Nokia)" userId="205af88f-762d-42ca-90a3-ef6e6d1c03c2" providerId="ADAL" clId="{389692CE-0378-4EF0-8656-C84EEBD367FE}" dt="2024-10-30T14:08:23.329" v="596" actId="20577"/>
          <ac:cxnSpMkLst>
            <pc:docMk/>
            <pc:sldMk cId="1217421454" sldId="275"/>
            <ac:cxnSpMk id="128" creationId="{90EF7671-4241-D36D-6171-0C3F82C7B3A2}"/>
          </ac:cxnSpMkLst>
        </pc:cxnChg>
        <pc:cxnChg chg="add mod">
          <ac:chgData name="Robert Peschi (Nokia)" userId="205af88f-762d-42ca-90a3-ef6e6d1c03c2" providerId="ADAL" clId="{389692CE-0378-4EF0-8656-C84EEBD367FE}" dt="2024-10-30T15:22:48.623" v="851" actId="14100"/>
          <ac:cxnSpMkLst>
            <pc:docMk/>
            <pc:sldMk cId="1217421454" sldId="275"/>
            <ac:cxnSpMk id="135" creationId="{62A2E75B-06AA-F03C-84D5-235B3AE7E26C}"/>
          </ac:cxnSpMkLst>
        </pc:cxnChg>
        <pc:cxnChg chg="mod ord topLvl">
          <ac:chgData name="Robert Peschi (Nokia)" userId="205af88f-762d-42ca-90a3-ef6e6d1c03c2" providerId="ADAL" clId="{389692CE-0378-4EF0-8656-C84EEBD367FE}" dt="2024-10-30T13:57:13.863" v="160" actId="166"/>
          <ac:cxnSpMkLst>
            <pc:docMk/>
            <pc:sldMk cId="1217421454" sldId="275"/>
            <ac:cxnSpMk id="338" creationId="{9BFCBCA5-0BB1-594C-3FAE-0ABD7C14F8F4}"/>
          </ac:cxnSpMkLst>
        </pc:cxnChg>
        <pc:cxnChg chg="mod ord">
          <ac:chgData name="Robert Peschi (Nokia)" userId="205af88f-762d-42ca-90a3-ef6e6d1c03c2" providerId="ADAL" clId="{389692CE-0378-4EF0-8656-C84EEBD367FE}" dt="2024-10-30T13:57:13.863" v="160" actId="166"/>
          <ac:cxnSpMkLst>
            <pc:docMk/>
            <pc:sldMk cId="1217421454" sldId="275"/>
            <ac:cxnSpMk id="339" creationId="{FDD99C66-06C7-C8DA-15F3-18ABC520E0AC}"/>
          </ac:cxnSpMkLst>
        </pc:cxnChg>
        <pc:cxnChg chg="mod ord">
          <ac:chgData name="Robert Peschi (Nokia)" userId="205af88f-762d-42ca-90a3-ef6e6d1c03c2" providerId="ADAL" clId="{389692CE-0378-4EF0-8656-C84EEBD367FE}" dt="2024-10-30T13:57:13.863" v="160" actId="166"/>
          <ac:cxnSpMkLst>
            <pc:docMk/>
            <pc:sldMk cId="1217421454" sldId="275"/>
            <ac:cxnSpMk id="342" creationId="{989917C1-0BD0-8F56-E46E-3DCE08743E4A}"/>
          </ac:cxnSpMkLst>
        </pc:cxnChg>
        <pc:cxnChg chg="del">
          <ac:chgData name="Robert Peschi (Nokia)" userId="205af88f-762d-42ca-90a3-ef6e6d1c03c2" providerId="ADAL" clId="{389692CE-0378-4EF0-8656-C84EEBD367FE}" dt="2024-10-30T13:59:44.525" v="190" actId="478"/>
          <ac:cxnSpMkLst>
            <pc:docMk/>
            <pc:sldMk cId="1217421454" sldId="275"/>
            <ac:cxnSpMk id="353" creationId="{DB2E0807-D67C-2611-F5C5-0CEDACD98A1B}"/>
          </ac:cxnSpMkLst>
        </pc:cxnChg>
        <pc:cxnChg chg="del">
          <ac:chgData name="Robert Peschi (Nokia)" userId="205af88f-762d-42ca-90a3-ef6e6d1c03c2" providerId="ADAL" clId="{389692CE-0378-4EF0-8656-C84EEBD367FE}" dt="2024-10-30T13:59:43.555" v="189" actId="478"/>
          <ac:cxnSpMkLst>
            <pc:docMk/>
            <pc:sldMk cId="1217421454" sldId="275"/>
            <ac:cxnSpMk id="354" creationId="{9150675C-E255-D908-49B5-49FC4D669207}"/>
          </ac:cxnSpMkLst>
        </pc:cxnChg>
        <pc:cxnChg chg="del">
          <ac:chgData name="Robert Peschi (Nokia)" userId="205af88f-762d-42ca-90a3-ef6e6d1c03c2" providerId="ADAL" clId="{389692CE-0378-4EF0-8656-C84EEBD367FE}" dt="2024-10-30T13:59:39.105" v="187" actId="478"/>
          <ac:cxnSpMkLst>
            <pc:docMk/>
            <pc:sldMk cId="1217421454" sldId="275"/>
            <ac:cxnSpMk id="355" creationId="{16314675-CAC1-780C-B66C-395A82CAE331}"/>
          </ac:cxnSpMkLst>
        </pc:cxnChg>
        <pc:cxnChg chg="mod">
          <ac:chgData name="Robert Peschi (Nokia)" userId="205af88f-762d-42ca-90a3-ef6e6d1c03c2" providerId="ADAL" clId="{389692CE-0378-4EF0-8656-C84EEBD367FE}" dt="2024-10-30T15:07:12.156" v="614" actId="1035"/>
          <ac:cxnSpMkLst>
            <pc:docMk/>
            <pc:sldMk cId="1217421454" sldId="275"/>
            <ac:cxnSpMk id="395" creationId="{5B419D44-230D-55A8-73EF-6B95167232BE}"/>
          </ac:cxnSpMkLst>
        </pc:cxnChg>
        <pc:cxnChg chg="mod">
          <ac:chgData name="Robert Peschi (Nokia)" userId="205af88f-762d-42ca-90a3-ef6e6d1c03c2" providerId="ADAL" clId="{389692CE-0378-4EF0-8656-C84EEBD367FE}" dt="2024-10-30T15:07:12.156" v="614" actId="1035"/>
          <ac:cxnSpMkLst>
            <pc:docMk/>
            <pc:sldMk cId="1217421454" sldId="275"/>
            <ac:cxnSpMk id="396" creationId="{521557D4-FFB6-30D0-B227-D1165C177AE2}"/>
          </ac:cxnSpMkLst>
        </pc:cxnChg>
        <pc:cxnChg chg="mod">
          <ac:chgData name="Robert Peschi (Nokia)" userId="205af88f-762d-42ca-90a3-ef6e6d1c03c2" providerId="ADAL" clId="{389692CE-0378-4EF0-8656-C84EEBD367FE}" dt="2024-10-30T15:07:12.156" v="614" actId="1035"/>
          <ac:cxnSpMkLst>
            <pc:docMk/>
            <pc:sldMk cId="1217421454" sldId="275"/>
            <ac:cxnSpMk id="399" creationId="{96AEBE9F-E760-83F7-E450-0CFAE066B212}"/>
          </ac:cxnSpMkLst>
        </pc:cxnChg>
        <pc:cxnChg chg="mod">
          <ac:chgData name="Robert Peschi (Nokia)" userId="205af88f-762d-42ca-90a3-ef6e6d1c03c2" providerId="ADAL" clId="{389692CE-0378-4EF0-8656-C84EEBD367FE}" dt="2024-10-30T15:08:23.600" v="635" actId="1035"/>
          <ac:cxnSpMkLst>
            <pc:docMk/>
            <pc:sldMk cId="1217421454" sldId="275"/>
            <ac:cxnSpMk id="419" creationId="{4C6AD1ED-313E-2396-1EBF-C4DECA39CFF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7303" cy="502118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1807" y="0"/>
            <a:ext cx="2977303" cy="502118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6E088C55-5AE7-4C86-9662-FEAAF97DC45C}" type="datetimeFigureOut">
              <a:rPr lang="en-BE" smtClean="0"/>
              <a:t>30/10/2024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3388" y="1250950"/>
            <a:ext cx="6003925" cy="3378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070" y="4816157"/>
            <a:ext cx="5496560" cy="3940493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5484"/>
            <a:ext cx="2977303" cy="502117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1807" y="9505484"/>
            <a:ext cx="2977303" cy="502117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D908F6B6-4E4D-4CEB-AE3F-A2D9B317893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37948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8F6B6-4E4D-4CEB-AE3F-A2D9B3178933}" type="slidenum">
              <a:rPr lang="en-BE" smtClean="0"/>
              <a:t>4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6562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07BFC-FF13-00B9-4925-A7A687A075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E96B4AF-F6A4-43B6-91FA-1AA9C3A54CF0}" type="datetimeFigureOut">
              <a:rPr lang="en-BE" smtClean="0"/>
              <a:t>30/10/2024</a:t>
            </a:fld>
            <a:endParaRPr lang="en-B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8B25AF-5603-18D8-CDE3-15EE5ACFA8F4}"/>
              </a:ext>
            </a:extLst>
          </p:cNvPr>
          <p:cNvSpPr txBox="1"/>
          <p:nvPr userDrawn="1"/>
        </p:nvSpPr>
        <p:spPr>
          <a:xfrm>
            <a:off x="4227138" y="6356350"/>
            <a:ext cx="4114800" cy="365125"/>
          </a:xfrm>
          <a:prstGeom prst="rect">
            <a:avLst/>
          </a:prstGeom>
          <a:noFill/>
        </p:spPr>
        <p:txBody>
          <a:bodyPr wrap="square" anchor="ctr" anchorCtr="1">
            <a:no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IETF121 Dublin, November 2024</a:t>
            </a:r>
            <a:endParaRPr lang="en-BE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0759C5-75ED-0461-4950-7BAC7B46CAC7}"/>
              </a:ext>
            </a:extLst>
          </p:cNvPr>
          <p:cNvSpPr txBox="1"/>
          <p:nvPr userDrawn="1"/>
        </p:nvSpPr>
        <p:spPr>
          <a:xfrm>
            <a:off x="9417379" y="6356350"/>
            <a:ext cx="1923854" cy="365125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algn="r"/>
            <a:fld id="{4D9884C1-5B40-4B68-BA2B-853AF7474929}" type="slidenum">
              <a:rPr lang="en-US" sz="1400" smtClean="0">
                <a:solidFill>
                  <a:schemeClr val="tx1"/>
                </a:solidFill>
              </a:rPr>
              <a:pPr algn="r"/>
              <a:t>‹#›</a:t>
            </a:fld>
            <a:endParaRPr lang="en-B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99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6B9A3-B702-19E1-7CC7-C544DFD02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96B4AF-F6A4-43B6-91FA-1AA9C3A54CF0}" type="datetimeFigureOut">
              <a:rPr lang="en-BE" smtClean="0"/>
              <a:t>30/10/2024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5853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rfc8795#section-5.9" TargetMode="External"/><Relationship Id="rId2" Type="http://schemas.openxmlformats.org/officeDocument/2006/relationships/hyperlink" Target="https://datatracker.ietf.org/doc/draft-ietf-ccamp-optical-impairment-topology-yang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rfc8795#section-5.9" TargetMode="External"/><Relationship Id="rId2" Type="http://schemas.openxmlformats.org/officeDocument/2006/relationships/hyperlink" Target="https://datatracker.ietf.org/doc/draft-ietf-ccamp-optical-impairment-topology-yang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html/rfc8795#section-5.9" TargetMode="External"/><Relationship Id="rId2" Type="http://schemas.openxmlformats.org/officeDocument/2006/relationships/hyperlink" Target="https://datatracker.ietf.org/doc/draft-ietf-ccamp-optical-impairment-topology-yan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1833217" y="1060049"/>
            <a:ext cx="8525347" cy="326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“Populating a list of YANG data nodes</a:t>
            </a: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using templates”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draft-rajaram-netmod-yang-templates.00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D. Rajaram (NOKIA), R. Peschi (presenting) (NOKIA),  S. Ashraf (NOKIA)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IETF-121 NETMOD</a:t>
            </a:r>
            <a:endParaRPr lang="en-B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521628" y="200303"/>
            <a:ext cx="11526346" cy="5732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Executive summary</a:t>
            </a:r>
          </a:p>
          <a:p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dirty="0"/>
              <a:t>General </a:t>
            </a:r>
            <a:r>
              <a:rPr lang="en-US" sz="2000" b="1" dirty="0"/>
              <a:t>template technique </a:t>
            </a:r>
            <a:r>
              <a:rPr lang="en-US" sz="2000" dirty="0"/>
              <a:t>to configure ”YANG managed devices”</a:t>
            </a:r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= typically hosting a NETCONF YANG Server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For devices with many instances of same function with limited config. variations </a:t>
            </a:r>
            <a:br>
              <a:rPr lang="en-US" dirty="0"/>
            </a:br>
            <a:r>
              <a:rPr lang="en-US" dirty="0"/>
              <a:t>(e.g. device with same HW sub-system replicated many times)</a:t>
            </a:r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b="1" dirty="0"/>
              <a:t>Benefits:</a:t>
            </a:r>
            <a:endParaRPr lang="en-US" sz="2000" dirty="0"/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Improves scalability</a:t>
            </a:r>
            <a:r>
              <a:rPr lang="en-US" dirty="0"/>
              <a:t>: smaller running Data Store -&gt; less  memory footprint &amp; faster configuration</a:t>
            </a:r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Reusability &amp; consistency</a:t>
            </a:r>
            <a:r>
              <a:rPr lang="en-US" dirty="0"/>
              <a:t>: device applies a common structure multiple times</a:t>
            </a:r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Simplifies maintenance</a:t>
            </a:r>
            <a:r>
              <a:rPr lang="en-US" dirty="0"/>
              <a:t>: template modification automatically reflected where used 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Relies on </a:t>
            </a:r>
            <a:r>
              <a:rPr lang="en-US" b="1" dirty="0"/>
              <a:t>existing YANG 1.1 and off-the-shelf tools</a:t>
            </a:r>
            <a:r>
              <a:rPr lang="en-US" dirty="0"/>
              <a:t>. </a:t>
            </a:r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dirty="0"/>
              <a:t>Draft as </a:t>
            </a:r>
            <a:r>
              <a:rPr lang="en-US" sz="2000" b="1" dirty="0"/>
              <a:t>“informational” </a:t>
            </a:r>
            <a:r>
              <a:rPr lang="en-US" sz="2000" dirty="0"/>
              <a:t>(no extension to NETCONF protocol nor YANG 1.1)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context for </a:t>
            </a:r>
            <a:r>
              <a:rPr lang="en-BE" dirty="0"/>
              <a:t>other </a:t>
            </a:r>
            <a:r>
              <a:rPr lang="en-US" dirty="0"/>
              <a:t>IETF </a:t>
            </a:r>
            <a:r>
              <a:rPr lang="en-BE" dirty="0"/>
              <a:t>documents</a:t>
            </a:r>
            <a:r>
              <a:rPr lang="en-US" dirty="0"/>
              <a:t> that </a:t>
            </a:r>
            <a:r>
              <a:rPr lang="en-BE" dirty="0"/>
              <a:t>already use YANG template concepts </a:t>
            </a:r>
            <a:r>
              <a:rPr lang="en-US" dirty="0"/>
              <a:t>for </a:t>
            </a:r>
            <a:r>
              <a:rPr lang="en-BE" dirty="0"/>
              <a:t>specific </a:t>
            </a:r>
            <a:r>
              <a:rPr lang="en-US" dirty="0"/>
              <a:t>Use Cases</a:t>
            </a:r>
            <a:r>
              <a:rPr lang="en-BE" dirty="0"/>
              <a:t>, </a:t>
            </a:r>
            <a:r>
              <a:rPr lang="en-US" dirty="0"/>
              <a:t>but however do not provide full context about the method. </a:t>
            </a:r>
            <a:br>
              <a:rPr lang="en-US" dirty="0"/>
            </a:br>
            <a:r>
              <a:rPr lang="en-US" dirty="0"/>
              <a:t>F</a:t>
            </a:r>
            <a:r>
              <a:rPr lang="en-BE" dirty="0"/>
              <a:t>or instance</a:t>
            </a:r>
            <a:r>
              <a:rPr lang="en-US" dirty="0"/>
              <a:t> 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draft-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ietf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ccamp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-optical-impairment-topology-yang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RFC 8795 Section-5.9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/>
              <a:t>Future draft: </a:t>
            </a:r>
            <a:r>
              <a:rPr lang="en-US" sz="2000" dirty="0"/>
              <a:t>this template technique when </a:t>
            </a:r>
            <a:r>
              <a:rPr lang="en-US" sz="2000" b="1" dirty="0"/>
              <a:t>data nodes defined in existing IETF standards</a:t>
            </a:r>
          </a:p>
        </p:txBody>
      </p:sp>
    </p:spTree>
    <p:extLst>
      <p:ext uri="{BB962C8B-B14F-4D97-AF65-F5344CB8AC3E}">
        <p14:creationId xmlns:p14="http://schemas.microsoft.com/office/powerpoint/2010/main" val="345471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381862" y="923781"/>
            <a:ext cx="11455096" cy="1552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draft describes a technique to configure a YANG device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such that</a:t>
            </a:r>
          </a:p>
          <a:p>
            <a:pPr marL="673200" lvl="1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has large list of identical ‘functional instances’, e.g. a HW subsystem replicated in the system.</a:t>
            </a:r>
          </a:p>
          <a:p>
            <a:pPr marL="673200" lvl="1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functional instance has many data nodes to be configured</a:t>
            </a:r>
          </a:p>
          <a:p>
            <a:pPr marL="673200" lvl="1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only few data node value variations from instance to instance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A8DB21A7-CD57-5EA3-3642-544F4D3AAED6}"/>
              </a:ext>
            </a:extLst>
          </p:cNvPr>
          <p:cNvSpPr/>
          <p:nvPr/>
        </p:nvSpPr>
        <p:spPr>
          <a:xfrm>
            <a:off x="3143250" y="2779642"/>
            <a:ext cx="4629150" cy="23162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4ECD1D12-089B-624A-3F24-A7928814FD7B}"/>
              </a:ext>
            </a:extLst>
          </p:cNvPr>
          <p:cNvSpPr txBox="1"/>
          <p:nvPr/>
        </p:nvSpPr>
        <p:spPr>
          <a:xfrm>
            <a:off x="3152775" y="2794208"/>
            <a:ext cx="715915" cy="2611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Device</a:t>
            </a:r>
            <a:endParaRPr lang="en-BE" sz="1400" b="1" dirty="0"/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DB15240-C565-5141-44F5-4DEF2B73CF6F}"/>
              </a:ext>
            </a:extLst>
          </p:cNvPr>
          <p:cNvSpPr txBox="1"/>
          <p:nvPr/>
        </p:nvSpPr>
        <p:spPr>
          <a:xfrm>
            <a:off x="4448917" y="4611456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1</a:t>
            </a:r>
            <a:endParaRPr lang="en-BE" sz="1100" dirty="0"/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3000E279-5C4A-CE73-8D1B-2CDCF23F0B9E}"/>
              </a:ext>
            </a:extLst>
          </p:cNvPr>
          <p:cNvSpPr txBox="1"/>
          <p:nvPr/>
        </p:nvSpPr>
        <p:spPr>
          <a:xfrm>
            <a:off x="5306058" y="4611456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  <a:endParaRPr lang="en-BE" sz="1100" dirty="0"/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2EF1DB90-C239-0DDF-94FE-96E27954B953}"/>
              </a:ext>
            </a:extLst>
          </p:cNvPr>
          <p:cNvSpPr txBox="1"/>
          <p:nvPr/>
        </p:nvSpPr>
        <p:spPr>
          <a:xfrm>
            <a:off x="6885810" y="4611456"/>
            <a:ext cx="45415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many</a:t>
            </a:r>
            <a:endParaRPr lang="en-BE" sz="1100" dirty="0"/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4DF3D4E9-10ED-38F1-FE2D-65D2422A824A}"/>
              </a:ext>
            </a:extLst>
          </p:cNvPr>
          <p:cNvSpPr txBox="1"/>
          <p:nvPr/>
        </p:nvSpPr>
        <p:spPr>
          <a:xfrm>
            <a:off x="5508316" y="4297521"/>
            <a:ext cx="781050" cy="276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sp>
        <p:nvSpPr>
          <p:cNvPr id="359" name="Freeform: Shape 358">
            <a:extLst>
              <a:ext uri="{FF2B5EF4-FFF2-40B4-BE49-F238E27FC236}">
                <a16:creationId xmlns:a16="http://schemas.microsoft.com/office/drawing/2014/main" id="{DDAE8D6E-FB33-4B04-0E44-0F5F16B60761}"/>
              </a:ext>
            </a:extLst>
          </p:cNvPr>
          <p:cNvSpPr/>
          <p:nvPr/>
        </p:nvSpPr>
        <p:spPr>
          <a:xfrm>
            <a:off x="3903006" y="4302113"/>
            <a:ext cx="709277" cy="346383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Subsyst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endParaRPr lang="en-BE" sz="1100" dirty="0">
              <a:solidFill>
                <a:schemeClr val="tx1"/>
              </a:solidFill>
            </a:endParaRPr>
          </a:p>
        </p:txBody>
      </p:sp>
      <p:sp>
        <p:nvSpPr>
          <p:cNvPr id="357" name="Freeform: Shape 356">
            <a:extLst>
              <a:ext uri="{FF2B5EF4-FFF2-40B4-BE49-F238E27FC236}">
                <a16:creationId xmlns:a16="http://schemas.microsoft.com/office/drawing/2014/main" id="{8B841905-7AA7-A67D-A22E-73B36B956B68}"/>
              </a:ext>
            </a:extLst>
          </p:cNvPr>
          <p:cNvSpPr/>
          <p:nvPr/>
        </p:nvSpPr>
        <p:spPr>
          <a:xfrm>
            <a:off x="4752279" y="4302113"/>
            <a:ext cx="709277" cy="346383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355" name="Freeform: Shape 354">
            <a:extLst>
              <a:ext uri="{FF2B5EF4-FFF2-40B4-BE49-F238E27FC236}">
                <a16:creationId xmlns:a16="http://schemas.microsoft.com/office/drawing/2014/main" id="{F1E6FEFB-B4D4-3B44-2510-949BDF1C600E}"/>
              </a:ext>
            </a:extLst>
          </p:cNvPr>
          <p:cNvSpPr/>
          <p:nvPr/>
        </p:nvSpPr>
        <p:spPr>
          <a:xfrm>
            <a:off x="6323698" y="4302113"/>
            <a:ext cx="709277" cy="346383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CF338A90-EFAD-A882-7179-0475E8F4F5E8}"/>
              </a:ext>
            </a:extLst>
          </p:cNvPr>
          <p:cNvGrpSpPr/>
          <p:nvPr/>
        </p:nvGrpSpPr>
        <p:grpSpPr>
          <a:xfrm>
            <a:off x="4257644" y="3838099"/>
            <a:ext cx="2463104" cy="453646"/>
            <a:chOff x="1628775" y="3725074"/>
            <a:chExt cx="3219450" cy="812400"/>
          </a:xfrm>
        </p:grpSpPr>
        <p:cxnSp>
          <p:nvCxnSpPr>
            <p:cNvPr id="373" name="Straight Arrow Connector 372">
              <a:extLst>
                <a:ext uri="{FF2B5EF4-FFF2-40B4-BE49-F238E27FC236}">
                  <a16:creationId xmlns:a16="http://schemas.microsoft.com/office/drawing/2014/main" id="{0CD7CCF7-57CD-0E3C-64B9-95CF8BB61EF7}"/>
                </a:ext>
              </a:extLst>
            </p:cNvPr>
            <p:cNvCxnSpPr>
              <a:cxnSpLocks/>
            </p:cNvCxnSpPr>
            <p:nvPr/>
          </p:nvCxnSpPr>
          <p:spPr>
            <a:xfrm>
              <a:off x="162877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Arrow Connector 373">
              <a:extLst>
                <a:ext uri="{FF2B5EF4-FFF2-40B4-BE49-F238E27FC236}">
                  <a16:creationId xmlns:a16="http://schemas.microsoft.com/office/drawing/2014/main" id="{547671A2-E39C-E43A-BBFD-7985BC7325E7}"/>
                </a:ext>
              </a:extLst>
            </p:cNvPr>
            <p:cNvCxnSpPr>
              <a:cxnSpLocks/>
            </p:cNvCxnSpPr>
            <p:nvPr/>
          </p:nvCxnSpPr>
          <p:spPr>
            <a:xfrm>
              <a:off x="2727748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F41EB3A0-2FC9-D184-14D6-425F6E4A0AD0}"/>
                </a:ext>
              </a:extLst>
            </p:cNvPr>
            <p:cNvCxnSpPr>
              <a:cxnSpLocks/>
            </p:cNvCxnSpPr>
            <p:nvPr/>
          </p:nvCxnSpPr>
          <p:spPr>
            <a:xfrm>
              <a:off x="484822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9" name="TextBox 378">
            <a:extLst>
              <a:ext uri="{FF2B5EF4-FFF2-40B4-BE49-F238E27FC236}">
                <a16:creationId xmlns:a16="http://schemas.microsoft.com/office/drawing/2014/main" id="{A7C847F3-FA80-21E0-546A-B3C19E9E182F}"/>
              </a:ext>
            </a:extLst>
          </p:cNvPr>
          <p:cNvSpPr txBox="1"/>
          <p:nvPr/>
        </p:nvSpPr>
        <p:spPr>
          <a:xfrm>
            <a:off x="4389614" y="3084550"/>
            <a:ext cx="24961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Data to be configured to the instances</a:t>
            </a:r>
            <a:endParaRPr lang="en-BE" sz="1100" dirty="0"/>
          </a:p>
        </p:txBody>
      </p: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F6506160-9CFC-431A-0568-C5BFA29F1782}"/>
              </a:ext>
            </a:extLst>
          </p:cNvPr>
          <p:cNvGrpSpPr/>
          <p:nvPr/>
        </p:nvGrpSpPr>
        <p:grpSpPr>
          <a:xfrm>
            <a:off x="3925939" y="3525019"/>
            <a:ext cx="3107036" cy="335250"/>
            <a:chOff x="3344914" y="3816442"/>
            <a:chExt cx="3107036" cy="33525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8F70A481-E598-7BBB-A4DB-BA493B0F8A9E}"/>
                </a:ext>
              </a:extLst>
            </p:cNvPr>
            <p:cNvSpPr/>
            <p:nvPr/>
          </p:nvSpPr>
          <p:spPr>
            <a:xfrm>
              <a:off x="3344914" y="3816442"/>
              <a:ext cx="711902" cy="335250"/>
            </a:xfrm>
            <a:prstGeom prst="rect">
              <a:avLst/>
            </a:prstGeom>
            <a:solidFill>
              <a:srgbClr val="CAEEF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8923ABAD-1A2B-226D-BB90-2DFB861219C7}"/>
                </a:ext>
              </a:extLst>
            </p:cNvPr>
            <p:cNvSpPr/>
            <p:nvPr/>
          </p:nvSpPr>
          <p:spPr>
            <a:xfrm>
              <a:off x="4203264" y="3816442"/>
              <a:ext cx="711902" cy="335250"/>
            </a:xfrm>
            <a:prstGeom prst="rect">
              <a:avLst/>
            </a:prstGeom>
            <a:solidFill>
              <a:srgbClr val="CAEEF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1CFDD939-F505-97C1-0960-2651A29D9805}"/>
                </a:ext>
              </a:extLst>
            </p:cNvPr>
            <p:cNvSpPr/>
            <p:nvPr/>
          </p:nvSpPr>
          <p:spPr>
            <a:xfrm>
              <a:off x="5740048" y="3816442"/>
              <a:ext cx="711902" cy="335250"/>
            </a:xfrm>
            <a:prstGeom prst="rect">
              <a:avLst/>
            </a:prstGeom>
            <a:solidFill>
              <a:srgbClr val="CAEEF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E0C67056-3418-02B9-9893-DE848445F383}"/>
                </a:ext>
              </a:extLst>
            </p:cNvPr>
            <p:cNvSpPr txBox="1"/>
            <p:nvPr/>
          </p:nvSpPr>
          <p:spPr>
            <a:xfrm>
              <a:off x="4927291" y="3845180"/>
              <a:ext cx="781050" cy="276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.   .   .   .</a:t>
              </a:r>
              <a:endParaRPr lang="en-BE" dirty="0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1DD631EB-9F3B-7245-C56F-C8463170FD1E}"/>
                </a:ext>
              </a:extLst>
            </p:cNvPr>
            <p:cNvSpPr/>
            <p:nvPr/>
          </p:nvSpPr>
          <p:spPr>
            <a:xfrm>
              <a:off x="3446320" y="3932609"/>
              <a:ext cx="174519" cy="35262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6A25ACBC-5C59-D6A5-ABEF-64B0D59A087E}"/>
                </a:ext>
              </a:extLst>
            </p:cNvPr>
            <p:cNvSpPr/>
            <p:nvPr/>
          </p:nvSpPr>
          <p:spPr>
            <a:xfrm>
              <a:off x="4360938" y="3946619"/>
              <a:ext cx="41237" cy="113078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FD65A045-E28A-DF49-334C-9866F14078A5}"/>
                </a:ext>
              </a:extLst>
            </p:cNvPr>
            <p:cNvSpPr/>
            <p:nvPr/>
          </p:nvSpPr>
          <p:spPr>
            <a:xfrm>
              <a:off x="6054900" y="3949232"/>
              <a:ext cx="84823" cy="68222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</p:grpSp>
      <p:sp>
        <p:nvSpPr>
          <p:cNvPr id="378" name="Rectangle: Rounded Corners 377">
            <a:extLst>
              <a:ext uri="{FF2B5EF4-FFF2-40B4-BE49-F238E27FC236}">
                <a16:creationId xmlns:a16="http://schemas.microsoft.com/office/drawing/2014/main" id="{5F5D54E4-9EFE-FE60-9661-AA8EFB8139AB}"/>
              </a:ext>
            </a:extLst>
          </p:cNvPr>
          <p:cNvSpPr/>
          <p:nvPr/>
        </p:nvSpPr>
        <p:spPr>
          <a:xfrm>
            <a:off x="3695701" y="3378058"/>
            <a:ext cx="3559352" cy="620179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80" name="TextBox 379">
            <a:extLst>
              <a:ext uri="{FF2B5EF4-FFF2-40B4-BE49-F238E27FC236}">
                <a16:creationId xmlns:a16="http://schemas.microsoft.com/office/drawing/2014/main" id="{F5B9CDE5-6A8A-AFAB-CD56-AFE2E5D292DB}"/>
              </a:ext>
            </a:extLst>
          </p:cNvPr>
          <p:cNvSpPr txBox="1"/>
          <p:nvPr/>
        </p:nvSpPr>
        <p:spPr>
          <a:xfrm>
            <a:off x="381862" y="209081"/>
            <a:ext cx="10324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Scope of the draft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D01FF7-E389-EE79-FC79-7B690EF858AB}"/>
              </a:ext>
            </a:extLst>
          </p:cNvPr>
          <p:cNvSpPr txBox="1"/>
          <p:nvPr/>
        </p:nvSpPr>
        <p:spPr>
          <a:xfrm>
            <a:off x="622998" y="5686501"/>
            <a:ext cx="10289512" cy="342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(*)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”YANG device” = entity managed through a YANG model, i.e. typically hosting a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NETCONF YANG Server</a:t>
            </a:r>
          </a:p>
        </p:txBody>
      </p:sp>
    </p:spTree>
    <p:extLst>
      <p:ext uri="{BB962C8B-B14F-4D97-AF65-F5344CB8AC3E}">
        <p14:creationId xmlns:p14="http://schemas.microsoft.com/office/powerpoint/2010/main" val="276365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angle 162">
            <a:extLst>
              <a:ext uri="{FF2B5EF4-FFF2-40B4-BE49-F238E27FC236}">
                <a16:creationId xmlns:a16="http://schemas.microsoft.com/office/drawing/2014/main" id="{E422DD07-F1AF-E2C9-C68B-FAEFEC09B066}"/>
              </a:ext>
            </a:extLst>
          </p:cNvPr>
          <p:cNvSpPr/>
          <p:nvPr/>
        </p:nvSpPr>
        <p:spPr>
          <a:xfrm>
            <a:off x="710095" y="3781086"/>
            <a:ext cx="5109680" cy="25435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30F816D-3F12-E326-3EDA-AB1117C8CEDA}"/>
              </a:ext>
            </a:extLst>
          </p:cNvPr>
          <p:cNvSpPr/>
          <p:nvPr/>
        </p:nvSpPr>
        <p:spPr>
          <a:xfrm>
            <a:off x="1864010" y="5320003"/>
            <a:ext cx="3450589" cy="309920"/>
          </a:xfrm>
          <a:prstGeom prst="roundRect">
            <a:avLst>
              <a:gd name="adj" fmla="val 22032"/>
            </a:avLst>
          </a:prstGeom>
          <a:solidFill>
            <a:srgbClr val="E7DDF7"/>
          </a:solidFill>
          <a:ln>
            <a:solidFill>
              <a:srgbClr val="6528B6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2C8C07-8385-136D-928A-32198B41D053}"/>
              </a:ext>
            </a:extLst>
          </p:cNvPr>
          <p:cNvSpPr/>
          <p:nvPr/>
        </p:nvSpPr>
        <p:spPr>
          <a:xfrm>
            <a:off x="1696697" y="4076393"/>
            <a:ext cx="3820050" cy="922233"/>
          </a:xfrm>
          <a:prstGeom prst="roundRect">
            <a:avLst>
              <a:gd name="adj" fmla="val 10909"/>
            </a:avLst>
          </a:prstGeom>
          <a:solidFill>
            <a:srgbClr val="F2E1F0"/>
          </a:solidFill>
          <a:ln>
            <a:solidFill>
              <a:srgbClr val="AF2FA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5C4ECA3-90C4-CB18-7F18-1E8D62EDB001}"/>
              </a:ext>
            </a:extLst>
          </p:cNvPr>
          <p:cNvSpPr/>
          <p:nvPr/>
        </p:nvSpPr>
        <p:spPr>
          <a:xfrm>
            <a:off x="710413" y="1473432"/>
            <a:ext cx="5109330" cy="14279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0B7E96F-4AA3-5BA3-BC58-C606660C531F}"/>
              </a:ext>
            </a:extLst>
          </p:cNvPr>
          <p:cNvSpPr/>
          <p:nvPr/>
        </p:nvSpPr>
        <p:spPr>
          <a:xfrm>
            <a:off x="1695021" y="1838758"/>
            <a:ext cx="3820050" cy="922233"/>
          </a:xfrm>
          <a:prstGeom prst="roundRect">
            <a:avLst>
              <a:gd name="adj" fmla="val 10909"/>
            </a:avLst>
          </a:prstGeom>
          <a:solidFill>
            <a:srgbClr val="F2E1F0"/>
          </a:solidFill>
          <a:ln>
            <a:solidFill>
              <a:srgbClr val="AF2FA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72" name="Cylinder 171">
            <a:extLst>
              <a:ext uri="{FF2B5EF4-FFF2-40B4-BE49-F238E27FC236}">
                <a16:creationId xmlns:a16="http://schemas.microsoft.com/office/drawing/2014/main" id="{1D212400-3ECD-7AE2-969E-0AB9B7B38D8E}"/>
              </a:ext>
            </a:extLst>
          </p:cNvPr>
          <p:cNvSpPr/>
          <p:nvPr/>
        </p:nvSpPr>
        <p:spPr>
          <a:xfrm>
            <a:off x="1864010" y="4173784"/>
            <a:ext cx="3450590" cy="691920"/>
          </a:xfrm>
          <a:prstGeom prst="can">
            <a:avLst>
              <a:gd name="adj" fmla="val 27552"/>
            </a:avLst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86" name="Cylinder 185">
            <a:extLst>
              <a:ext uri="{FF2B5EF4-FFF2-40B4-BE49-F238E27FC236}">
                <a16:creationId xmlns:a16="http://schemas.microsoft.com/office/drawing/2014/main" id="{CC2D5524-32A8-D7E5-3EA0-50079F65372A}"/>
              </a:ext>
            </a:extLst>
          </p:cNvPr>
          <p:cNvSpPr/>
          <p:nvPr/>
        </p:nvSpPr>
        <p:spPr>
          <a:xfrm>
            <a:off x="1864010" y="1959840"/>
            <a:ext cx="3450590" cy="691920"/>
          </a:xfrm>
          <a:prstGeom prst="can">
            <a:avLst>
              <a:gd name="adj" fmla="val 27689"/>
            </a:avLst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32" name="Arrow: Down 131">
            <a:extLst>
              <a:ext uri="{FF2B5EF4-FFF2-40B4-BE49-F238E27FC236}">
                <a16:creationId xmlns:a16="http://schemas.microsoft.com/office/drawing/2014/main" id="{20E25F2F-01BF-8C9B-7117-5FB6327E3D54}"/>
              </a:ext>
            </a:extLst>
          </p:cNvPr>
          <p:cNvSpPr/>
          <p:nvPr/>
        </p:nvSpPr>
        <p:spPr>
          <a:xfrm>
            <a:off x="2972039" y="3228958"/>
            <a:ext cx="1196432" cy="539999"/>
          </a:xfrm>
          <a:prstGeom prst="downArrow">
            <a:avLst>
              <a:gd name="adj1" fmla="val 64708"/>
              <a:gd name="adj2" fmla="val 44392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657224" y="611655"/>
            <a:ext cx="11380701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indent="-2160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Device manager (e.g. NETCONF Client) configures device with each data node of each instance, one by one</a:t>
            </a:r>
          </a:p>
          <a:p>
            <a:pPr marL="216000" indent="-216000">
              <a:buFont typeface="Arial" panose="020B0604020202020204" pitchFamily="34" charset="0"/>
              <a:buChar char="•"/>
            </a:pPr>
            <a:r>
              <a:rPr lang="en-US" sz="1600" dirty="0"/>
              <a:t>Inconvenient (error prone, long device configuration time, large device memory footprint due to large running data store)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FF5B309-BAE6-DB7F-8225-5D51D9A55B5F}"/>
              </a:ext>
            </a:extLst>
          </p:cNvPr>
          <p:cNvSpPr txBox="1"/>
          <p:nvPr/>
        </p:nvSpPr>
        <p:spPr>
          <a:xfrm>
            <a:off x="710095" y="1482945"/>
            <a:ext cx="14850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Device Manager</a:t>
            </a:r>
            <a:endParaRPr lang="en-BE" sz="1400" b="1" dirty="0"/>
          </a:p>
        </p:txBody>
      </p:sp>
      <p:sp>
        <p:nvSpPr>
          <p:cNvPr id="136" name="Right Brace 135">
            <a:extLst>
              <a:ext uri="{FF2B5EF4-FFF2-40B4-BE49-F238E27FC236}">
                <a16:creationId xmlns:a16="http://schemas.microsoft.com/office/drawing/2014/main" id="{2CACEA44-73E5-A790-C49F-145608959DA8}"/>
              </a:ext>
            </a:extLst>
          </p:cNvPr>
          <p:cNvSpPr/>
          <p:nvPr/>
        </p:nvSpPr>
        <p:spPr>
          <a:xfrm rot="5400000">
            <a:off x="3469273" y="1373641"/>
            <a:ext cx="211447" cy="3479206"/>
          </a:xfrm>
          <a:prstGeom prst="rightBrace">
            <a:avLst>
              <a:gd name="adj1" fmla="val 51021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5E2226F-A655-C5AC-FC14-5D332489ED8D}"/>
              </a:ext>
            </a:extLst>
          </p:cNvPr>
          <p:cNvSpPr txBox="1"/>
          <p:nvPr/>
        </p:nvSpPr>
        <p:spPr>
          <a:xfrm>
            <a:off x="710095" y="3788821"/>
            <a:ext cx="715915" cy="2611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Device</a:t>
            </a:r>
            <a:endParaRPr lang="en-BE" sz="1400" b="1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BFDC6CDB-5B06-FB6B-B777-C11AA8909554}"/>
              </a:ext>
            </a:extLst>
          </p:cNvPr>
          <p:cNvSpPr txBox="1"/>
          <p:nvPr/>
        </p:nvSpPr>
        <p:spPr>
          <a:xfrm>
            <a:off x="2546742" y="6061810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1</a:t>
            </a:r>
            <a:endParaRPr lang="en-BE" sz="1100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0AE3D07-B323-4973-2A4F-0E5A27F5B19B}"/>
              </a:ext>
            </a:extLst>
          </p:cNvPr>
          <p:cNvSpPr txBox="1"/>
          <p:nvPr/>
        </p:nvSpPr>
        <p:spPr>
          <a:xfrm>
            <a:off x="3403883" y="6061810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  <a:endParaRPr lang="en-BE" sz="11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BB46C80-D417-7F0F-063B-8534848D7DC2}"/>
              </a:ext>
            </a:extLst>
          </p:cNvPr>
          <p:cNvSpPr txBox="1"/>
          <p:nvPr/>
        </p:nvSpPr>
        <p:spPr>
          <a:xfrm>
            <a:off x="4983635" y="6061810"/>
            <a:ext cx="45415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many</a:t>
            </a:r>
            <a:endParaRPr lang="en-BE" sz="1100" dirty="0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DC58FE2-3EFB-ED5D-88DF-62F795078B89}"/>
              </a:ext>
            </a:extLst>
          </p:cNvPr>
          <p:cNvSpPr txBox="1"/>
          <p:nvPr/>
        </p:nvSpPr>
        <p:spPr>
          <a:xfrm>
            <a:off x="3606141" y="5747875"/>
            <a:ext cx="781050" cy="276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DC743A9-0115-44B1-48CA-48C8ED88BAB7}"/>
              </a:ext>
            </a:extLst>
          </p:cNvPr>
          <p:cNvGrpSpPr/>
          <p:nvPr/>
        </p:nvGrpSpPr>
        <p:grpSpPr>
          <a:xfrm>
            <a:off x="2850104" y="5797419"/>
            <a:ext cx="2280696" cy="351671"/>
            <a:chOff x="2339109" y="5628890"/>
            <a:chExt cx="2280696" cy="417109"/>
          </a:xfrm>
        </p:grpSpPr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3839A0B5-2DC0-2734-4ACC-472947D3FEC7}"/>
                </a:ext>
              </a:extLst>
            </p:cNvPr>
            <p:cNvSpPr/>
            <p:nvPr/>
          </p:nvSpPr>
          <p:spPr>
            <a:xfrm>
              <a:off x="2339109" y="5628890"/>
              <a:ext cx="709277" cy="417109"/>
            </a:xfrm>
            <a:custGeom>
              <a:avLst/>
              <a:gdLst>
                <a:gd name="connsiteX0" fmla="*/ 0 w 1416818"/>
                <a:gd name="connsiteY0" fmla="*/ 964641 h 964641"/>
                <a:gd name="connsiteX1" fmla="*/ 20097 w 1416818"/>
                <a:gd name="connsiteY1" fmla="*/ 0 h 964641"/>
                <a:gd name="connsiteX2" fmla="*/ 1406769 w 1416818"/>
                <a:gd name="connsiteY2" fmla="*/ 10048 h 964641"/>
                <a:gd name="connsiteX3" fmla="*/ 1416818 w 1416818"/>
                <a:gd name="connsiteY3" fmla="*/ 602901 h 964641"/>
                <a:gd name="connsiteX4" fmla="*/ 1034980 w 1416818"/>
                <a:gd name="connsiteY4" fmla="*/ 602901 h 964641"/>
                <a:gd name="connsiteX5" fmla="*/ 1045029 w 1416818"/>
                <a:gd name="connsiteY5" fmla="*/ 884254 h 964641"/>
                <a:gd name="connsiteX6" fmla="*/ 683288 w 1416818"/>
                <a:gd name="connsiteY6" fmla="*/ 894303 h 964641"/>
                <a:gd name="connsiteX7" fmla="*/ 693336 w 1416818"/>
                <a:gd name="connsiteY7" fmla="*/ 612949 h 964641"/>
                <a:gd name="connsiteX8" fmla="*/ 371789 w 1416818"/>
                <a:gd name="connsiteY8" fmla="*/ 612949 h 964641"/>
                <a:gd name="connsiteX9" fmla="*/ 371789 w 1416818"/>
                <a:gd name="connsiteY9" fmla="*/ 954593 h 964641"/>
                <a:gd name="connsiteX10" fmla="*/ 0 w 1416818"/>
                <a:gd name="connsiteY10" fmla="*/ 964641 h 964641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55077 w 1426866"/>
                <a:gd name="connsiteY5" fmla="*/ 874206 h 954593"/>
                <a:gd name="connsiteX6" fmla="*/ 693336 w 1426866"/>
                <a:gd name="connsiteY6" fmla="*/ 884255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55077 w 1426866"/>
                <a:gd name="connsiteY5" fmla="*/ 874206 h 954593"/>
                <a:gd name="connsiteX6" fmla="*/ 700389 w 1426866"/>
                <a:gd name="connsiteY6" fmla="*/ 950098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48024 w 1426866"/>
                <a:gd name="connsiteY5" fmla="*/ 940051 h 954593"/>
                <a:gd name="connsiteX6" fmla="*/ 700389 w 1426866"/>
                <a:gd name="connsiteY6" fmla="*/ 950098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8024 w 1426866"/>
                <a:gd name="connsiteY5" fmla="*/ 940051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81837 w 1426866"/>
                <a:gd name="connsiteY8" fmla="*/ 602901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81837 w 1426866"/>
                <a:gd name="connsiteY8" fmla="*/ 602901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74731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74731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3 w 1426866"/>
                <a:gd name="connsiteY7" fmla="*/ 75676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2725 w 1426866"/>
                <a:gd name="connsiteY7" fmla="*/ 753808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2 w 1426866"/>
                <a:gd name="connsiteY7" fmla="*/ 750850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9830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285368 w 1426866"/>
                <a:gd name="connsiteY2" fmla="*/ 12175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9830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306074"/>
                <a:gd name="connsiteY0" fmla="*/ 943142 h 950098"/>
                <a:gd name="connsiteX1" fmla="*/ 0 w 1306074"/>
                <a:gd name="connsiteY1" fmla="*/ 0 h 950098"/>
                <a:gd name="connsiteX2" fmla="*/ 1285368 w 1306074"/>
                <a:gd name="connsiteY2" fmla="*/ 12175 h 950098"/>
                <a:gd name="connsiteX3" fmla="*/ 1306074 w 1306074"/>
                <a:gd name="connsiteY3" fmla="*/ 753399 h 950098"/>
                <a:gd name="connsiteX4" fmla="*/ 1045028 w 1306074"/>
                <a:gd name="connsiteY4" fmla="*/ 758555 h 950098"/>
                <a:gd name="connsiteX5" fmla="*/ 1044497 w 1306074"/>
                <a:gd name="connsiteY5" fmla="*/ 948640 h 950098"/>
                <a:gd name="connsiteX6" fmla="*/ 700389 w 1306074"/>
                <a:gd name="connsiteY6" fmla="*/ 950098 h 950098"/>
                <a:gd name="connsiteX7" fmla="*/ 699830 w 1306074"/>
                <a:gd name="connsiteY7" fmla="*/ 759727 h 950098"/>
                <a:gd name="connsiteX8" fmla="*/ 385389 w 1306074"/>
                <a:gd name="connsiteY8" fmla="*/ 756768 h 950098"/>
                <a:gd name="connsiteX9" fmla="*/ 381837 w 1306074"/>
                <a:gd name="connsiteY9" fmla="*/ 944545 h 950098"/>
                <a:gd name="connsiteX10" fmla="*/ 10048 w 1306074"/>
                <a:gd name="connsiteY10" fmla="*/ 943142 h 950098"/>
                <a:gd name="connsiteX0" fmla="*/ 10048 w 1295416"/>
                <a:gd name="connsiteY0" fmla="*/ 943142 h 950098"/>
                <a:gd name="connsiteX1" fmla="*/ 0 w 1295416"/>
                <a:gd name="connsiteY1" fmla="*/ 0 h 950098"/>
                <a:gd name="connsiteX2" fmla="*/ 1285368 w 1295416"/>
                <a:gd name="connsiteY2" fmla="*/ 12175 h 950098"/>
                <a:gd name="connsiteX3" fmla="*/ 1295416 w 1295416"/>
                <a:gd name="connsiteY3" fmla="*/ 753399 h 950098"/>
                <a:gd name="connsiteX4" fmla="*/ 1045028 w 1295416"/>
                <a:gd name="connsiteY4" fmla="*/ 758555 h 950098"/>
                <a:gd name="connsiteX5" fmla="*/ 1044497 w 1295416"/>
                <a:gd name="connsiteY5" fmla="*/ 948640 h 950098"/>
                <a:gd name="connsiteX6" fmla="*/ 700389 w 1295416"/>
                <a:gd name="connsiteY6" fmla="*/ 950098 h 950098"/>
                <a:gd name="connsiteX7" fmla="*/ 699830 w 1295416"/>
                <a:gd name="connsiteY7" fmla="*/ 759727 h 950098"/>
                <a:gd name="connsiteX8" fmla="*/ 385389 w 1295416"/>
                <a:gd name="connsiteY8" fmla="*/ 756768 h 950098"/>
                <a:gd name="connsiteX9" fmla="*/ 381837 w 1295416"/>
                <a:gd name="connsiteY9" fmla="*/ 944545 h 950098"/>
                <a:gd name="connsiteX10" fmla="*/ 10048 w 1295416"/>
                <a:gd name="connsiteY10" fmla="*/ 943142 h 950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95416" h="950098">
                  <a:moveTo>
                    <a:pt x="10048" y="943142"/>
                  </a:moveTo>
                  <a:lnTo>
                    <a:pt x="0" y="0"/>
                  </a:lnTo>
                  <a:lnTo>
                    <a:pt x="1285368" y="12175"/>
                  </a:lnTo>
                  <a:lnTo>
                    <a:pt x="1295416" y="753399"/>
                  </a:lnTo>
                  <a:lnTo>
                    <a:pt x="1045028" y="758555"/>
                  </a:lnTo>
                  <a:cubicBezTo>
                    <a:pt x="1046027" y="874288"/>
                    <a:pt x="1043498" y="832907"/>
                    <a:pt x="1044497" y="948640"/>
                  </a:cubicBezTo>
                  <a:lnTo>
                    <a:pt x="700389" y="950098"/>
                  </a:lnTo>
                  <a:cubicBezTo>
                    <a:pt x="701387" y="834366"/>
                    <a:pt x="698832" y="875459"/>
                    <a:pt x="699830" y="759727"/>
                  </a:cubicBezTo>
                  <a:lnTo>
                    <a:pt x="385389" y="756768"/>
                  </a:lnTo>
                  <a:lnTo>
                    <a:pt x="381837" y="944545"/>
                  </a:lnTo>
                  <a:lnTo>
                    <a:pt x="10048" y="94314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9ED18043-2EB9-12BA-01A1-6AC1FA6333E1}"/>
                </a:ext>
              </a:extLst>
            </p:cNvPr>
            <p:cNvSpPr/>
            <p:nvPr/>
          </p:nvSpPr>
          <p:spPr>
            <a:xfrm>
              <a:off x="3910528" y="5628890"/>
              <a:ext cx="709277" cy="417109"/>
            </a:xfrm>
            <a:custGeom>
              <a:avLst/>
              <a:gdLst>
                <a:gd name="connsiteX0" fmla="*/ 0 w 1416818"/>
                <a:gd name="connsiteY0" fmla="*/ 964641 h 964641"/>
                <a:gd name="connsiteX1" fmla="*/ 20097 w 1416818"/>
                <a:gd name="connsiteY1" fmla="*/ 0 h 964641"/>
                <a:gd name="connsiteX2" fmla="*/ 1406769 w 1416818"/>
                <a:gd name="connsiteY2" fmla="*/ 10048 h 964641"/>
                <a:gd name="connsiteX3" fmla="*/ 1416818 w 1416818"/>
                <a:gd name="connsiteY3" fmla="*/ 602901 h 964641"/>
                <a:gd name="connsiteX4" fmla="*/ 1034980 w 1416818"/>
                <a:gd name="connsiteY4" fmla="*/ 602901 h 964641"/>
                <a:gd name="connsiteX5" fmla="*/ 1045029 w 1416818"/>
                <a:gd name="connsiteY5" fmla="*/ 884254 h 964641"/>
                <a:gd name="connsiteX6" fmla="*/ 683288 w 1416818"/>
                <a:gd name="connsiteY6" fmla="*/ 894303 h 964641"/>
                <a:gd name="connsiteX7" fmla="*/ 693336 w 1416818"/>
                <a:gd name="connsiteY7" fmla="*/ 612949 h 964641"/>
                <a:gd name="connsiteX8" fmla="*/ 371789 w 1416818"/>
                <a:gd name="connsiteY8" fmla="*/ 612949 h 964641"/>
                <a:gd name="connsiteX9" fmla="*/ 371789 w 1416818"/>
                <a:gd name="connsiteY9" fmla="*/ 954593 h 964641"/>
                <a:gd name="connsiteX10" fmla="*/ 0 w 1416818"/>
                <a:gd name="connsiteY10" fmla="*/ 964641 h 964641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55077 w 1426866"/>
                <a:gd name="connsiteY5" fmla="*/ 874206 h 954593"/>
                <a:gd name="connsiteX6" fmla="*/ 693336 w 1426866"/>
                <a:gd name="connsiteY6" fmla="*/ 884255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55077 w 1426866"/>
                <a:gd name="connsiteY5" fmla="*/ 874206 h 954593"/>
                <a:gd name="connsiteX6" fmla="*/ 700389 w 1426866"/>
                <a:gd name="connsiteY6" fmla="*/ 950098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54593 h 954593"/>
                <a:gd name="connsiteX1" fmla="*/ 0 w 1426866"/>
                <a:gd name="connsiteY1" fmla="*/ 0 h 954593"/>
                <a:gd name="connsiteX2" fmla="*/ 1416817 w 1426866"/>
                <a:gd name="connsiteY2" fmla="*/ 0 h 954593"/>
                <a:gd name="connsiteX3" fmla="*/ 1426866 w 1426866"/>
                <a:gd name="connsiteY3" fmla="*/ 592853 h 954593"/>
                <a:gd name="connsiteX4" fmla="*/ 1045028 w 1426866"/>
                <a:gd name="connsiteY4" fmla="*/ 592853 h 954593"/>
                <a:gd name="connsiteX5" fmla="*/ 1048024 w 1426866"/>
                <a:gd name="connsiteY5" fmla="*/ 940051 h 954593"/>
                <a:gd name="connsiteX6" fmla="*/ 700389 w 1426866"/>
                <a:gd name="connsiteY6" fmla="*/ 950098 h 954593"/>
                <a:gd name="connsiteX7" fmla="*/ 703384 w 1426866"/>
                <a:gd name="connsiteY7" fmla="*/ 602901 h 954593"/>
                <a:gd name="connsiteX8" fmla="*/ 381837 w 1426866"/>
                <a:gd name="connsiteY8" fmla="*/ 602901 h 954593"/>
                <a:gd name="connsiteX9" fmla="*/ 381837 w 1426866"/>
                <a:gd name="connsiteY9" fmla="*/ 944545 h 954593"/>
                <a:gd name="connsiteX10" fmla="*/ 10048 w 1426866"/>
                <a:gd name="connsiteY10" fmla="*/ 954593 h 954593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8024 w 1426866"/>
                <a:gd name="connsiteY5" fmla="*/ 940051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81837 w 1426866"/>
                <a:gd name="connsiteY8" fmla="*/ 602901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81837 w 1426866"/>
                <a:gd name="connsiteY8" fmla="*/ 602901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4 w 1426866"/>
                <a:gd name="connsiteY7" fmla="*/ 602901 h 950098"/>
                <a:gd name="connsiteX8" fmla="*/ 374731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74731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592853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592853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89173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3 w 1426866"/>
                <a:gd name="connsiteY7" fmla="*/ 75676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2725 w 1426866"/>
                <a:gd name="connsiteY7" fmla="*/ 753808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703382 w 1426866"/>
                <a:gd name="connsiteY7" fmla="*/ 750850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416817 w 1426866"/>
                <a:gd name="connsiteY2" fmla="*/ 0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9830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426866"/>
                <a:gd name="connsiteY0" fmla="*/ 943142 h 950098"/>
                <a:gd name="connsiteX1" fmla="*/ 0 w 1426866"/>
                <a:gd name="connsiteY1" fmla="*/ 0 h 950098"/>
                <a:gd name="connsiteX2" fmla="*/ 1285368 w 1426866"/>
                <a:gd name="connsiteY2" fmla="*/ 12175 h 950098"/>
                <a:gd name="connsiteX3" fmla="*/ 1426866 w 1426866"/>
                <a:gd name="connsiteY3" fmla="*/ 761515 h 950098"/>
                <a:gd name="connsiteX4" fmla="*/ 1045028 w 1426866"/>
                <a:gd name="connsiteY4" fmla="*/ 758555 h 950098"/>
                <a:gd name="connsiteX5" fmla="*/ 1044497 w 1426866"/>
                <a:gd name="connsiteY5" fmla="*/ 948640 h 950098"/>
                <a:gd name="connsiteX6" fmla="*/ 700389 w 1426866"/>
                <a:gd name="connsiteY6" fmla="*/ 950098 h 950098"/>
                <a:gd name="connsiteX7" fmla="*/ 699830 w 1426866"/>
                <a:gd name="connsiteY7" fmla="*/ 759727 h 950098"/>
                <a:gd name="connsiteX8" fmla="*/ 385389 w 1426866"/>
                <a:gd name="connsiteY8" fmla="*/ 756768 h 950098"/>
                <a:gd name="connsiteX9" fmla="*/ 381837 w 1426866"/>
                <a:gd name="connsiteY9" fmla="*/ 944545 h 950098"/>
                <a:gd name="connsiteX10" fmla="*/ 10048 w 1426866"/>
                <a:gd name="connsiteY10" fmla="*/ 943142 h 950098"/>
                <a:gd name="connsiteX0" fmla="*/ 10048 w 1306074"/>
                <a:gd name="connsiteY0" fmla="*/ 943142 h 950098"/>
                <a:gd name="connsiteX1" fmla="*/ 0 w 1306074"/>
                <a:gd name="connsiteY1" fmla="*/ 0 h 950098"/>
                <a:gd name="connsiteX2" fmla="*/ 1285368 w 1306074"/>
                <a:gd name="connsiteY2" fmla="*/ 12175 h 950098"/>
                <a:gd name="connsiteX3" fmla="*/ 1306074 w 1306074"/>
                <a:gd name="connsiteY3" fmla="*/ 753399 h 950098"/>
                <a:gd name="connsiteX4" fmla="*/ 1045028 w 1306074"/>
                <a:gd name="connsiteY4" fmla="*/ 758555 h 950098"/>
                <a:gd name="connsiteX5" fmla="*/ 1044497 w 1306074"/>
                <a:gd name="connsiteY5" fmla="*/ 948640 h 950098"/>
                <a:gd name="connsiteX6" fmla="*/ 700389 w 1306074"/>
                <a:gd name="connsiteY6" fmla="*/ 950098 h 950098"/>
                <a:gd name="connsiteX7" fmla="*/ 699830 w 1306074"/>
                <a:gd name="connsiteY7" fmla="*/ 759727 h 950098"/>
                <a:gd name="connsiteX8" fmla="*/ 385389 w 1306074"/>
                <a:gd name="connsiteY8" fmla="*/ 756768 h 950098"/>
                <a:gd name="connsiteX9" fmla="*/ 381837 w 1306074"/>
                <a:gd name="connsiteY9" fmla="*/ 944545 h 950098"/>
                <a:gd name="connsiteX10" fmla="*/ 10048 w 1306074"/>
                <a:gd name="connsiteY10" fmla="*/ 943142 h 950098"/>
                <a:gd name="connsiteX0" fmla="*/ 10048 w 1295416"/>
                <a:gd name="connsiteY0" fmla="*/ 943142 h 950098"/>
                <a:gd name="connsiteX1" fmla="*/ 0 w 1295416"/>
                <a:gd name="connsiteY1" fmla="*/ 0 h 950098"/>
                <a:gd name="connsiteX2" fmla="*/ 1285368 w 1295416"/>
                <a:gd name="connsiteY2" fmla="*/ 12175 h 950098"/>
                <a:gd name="connsiteX3" fmla="*/ 1295416 w 1295416"/>
                <a:gd name="connsiteY3" fmla="*/ 753399 h 950098"/>
                <a:gd name="connsiteX4" fmla="*/ 1045028 w 1295416"/>
                <a:gd name="connsiteY4" fmla="*/ 758555 h 950098"/>
                <a:gd name="connsiteX5" fmla="*/ 1044497 w 1295416"/>
                <a:gd name="connsiteY5" fmla="*/ 948640 h 950098"/>
                <a:gd name="connsiteX6" fmla="*/ 700389 w 1295416"/>
                <a:gd name="connsiteY6" fmla="*/ 950098 h 950098"/>
                <a:gd name="connsiteX7" fmla="*/ 699830 w 1295416"/>
                <a:gd name="connsiteY7" fmla="*/ 759727 h 950098"/>
                <a:gd name="connsiteX8" fmla="*/ 385389 w 1295416"/>
                <a:gd name="connsiteY8" fmla="*/ 756768 h 950098"/>
                <a:gd name="connsiteX9" fmla="*/ 381837 w 1295416"/>
                <a:gd name="connsiteY9" fmla="*/ 944545 h 950098"/>
                <a:gd name="connsiteX10" fmla="*/ 10048 w 1295416"/>
                <a:gd name="connsiteY10" fmla="*/ 943142 h 950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95416" h="950098">
                  <a:moveTo>
                    <a:pt x="10048" y="943142"/>
                  </a:moveTo>
                  <a:lnTo>
                    <a:pt x="0" y="0"/>
                  </a:lnTo>
                  <a:lnTo>
                    <a:pt x="1285368" y="12175"/>
                  </a:lnTo>
                  <a:lnTo>
                    <a:pt x="1295416" y="753399"/>
                  </a:lnTo>
                  <a:lnTo>
                    <a:pt x="1045028" y="758555"/>
                  </a:lnTo>
                  <a:cubicBezTo>
                    <a:pt x="1046027" y="874288"/>
                    <a:pt x="1043498" y="832907"/>
                    <a:pt x="1044497" y="948640"/>
                  </a:cubicBezTo>
                  <a:lnTo>
                    <a:pt x="700389" y="950098"/>
                  </a:lnTo>
                  <a:cubicBezTo>
                    <a:pt x="701387" y="834366"/>
                    <a:pt x="698832" y="875459"/>
                    <a:pt x="699830" y="759727"/>
                  </a:cubicBezTo>
                  <a:lnTo>
                    <a:pt x="385389" y="756768"/>
                  </a:lnTo>
                  <a:lnTo>
                    <a:pt x="381837" y="944545"/>
                  </a:lnTo>
                  <a:lnTo>
                    <a:pt x="10048" y="943142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95FC0A1F-E1CD-E4D0-8399-C99E6B079CD2}"/>
              </a:ext>
            </a:extLst>
          </p:cNvPr>
          <p:cNvGrpSpPr/>
          <p:nvPr/>
        </p:nvGrpSpPr>
        <p:grpSpPr>
          <a:xfrm>
            <a:off x="2355469" y="4732680"/>
            <a:ext cx="2463104" cy="1064739"/>
            <a:chOff x="1628775" y="3725074"/>
            <a:chExt cx="3219450" cy="812400"/>
          </a:xfrm>
        </p:grpSpPr>
        <p:cxnSp>
          <p:nvCxnSpPr>
            <p:cNvPr id="182" name="Straight Arrow Connector 181">
              <a:extLst>
                <a:ext uri="{FF2B5EF4-FFF2-40B4-BE49-F238E27FC236}">
                  <a16:creationId xmlns:a16="http://schemas.microsoft.com/office/drawing/2014/main" id="{41B9FAFC-F3AE-F796-EF01-E8A6E84B2437}"/>
                </a:ext>
              </a:extLst>
            </p:cNvPr>
            <p:cNvCxnSpPr>
              <a:cxnSpLocks/>
            </p:cNvCxnSpPr>
            <p:nvPr/>
          </p:nvCxnSpPr>
          <p:spPr>
            <a:xfrm>
              <a:off x="162877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2499D111-802E-6485-DF3D-3BC981F3BDE9}"/>
                </a:ext>
              </a:extLst>
            </p:cNvPr>
            <p:cNvCxnSpPr>
              <a:cxnSpLocks/>
            </p:cNvCxnSpPr>
            <p:nvPr/>
          </p:nvCxnSpPr>
          <p:spPr>
            <a:xfrm>
              <a:off x="2727748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FB0737E9-82FF-85ED-FC23-52EEA82AA2C3}"/>
                </a:ext>
              </a:extLst>
            </p:cNvPr>
            <p:cNvCxnSpPr>
              <a:cxnSpLocks/>
            </p:cNvCxnSpPr>
            <p:nvPr/>
          </p:nvCxnSpPr>
          <p:spPr>
            <a:xfrm>
              <a:off x="484822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2CE5F859-91B6-4ADD-573B-FD6B0D46006F}"/>
              </a:ext>
            </a:extLst>
          </p:cNvPr>
          <p:cNvSpPr txBox="1"/>
          <p:nvPr/>
        </p:nvSpPr>
        <p:spPr>
          <a:xfrm>
            <a:off x="3228917" y="4134411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cs typeface="Arial" panose="020B0604020202020204" pitchFamily="34" charset="0"/>
              </a:rPr>
              <a:t>Running DS</a:t>
            </a:r>
            <a:endParaRPr lang="en-BE" sz="1050" dirty="0">
              <a:cs typeface="Arial" panose="020B0604020202020204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E666B04E-C840-DD2E-20E9-0EA7157189DE}"/>
              </a:ext>
            </a:extLst>
          </p:cNvPr>
          <p:cNvSpPr txBox="1"/>
          <p:nvPr/>
        </p:nvSpPr>
        <p:spPr>
          <a:xfrm>
            <a:off x="3228917" y="1935925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cs typeface="Arial" panose="020B0604020202020204" pitchFamily="34" charset="0"/>
              </a:rPr>
              <a:t>Running DS</a:t>
            </a:r>
            <a:endParaRPr lang="en-BE" sz="1050" dirty="0">
              <a:cs typeface="Arial" panose="020B0604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5857D93-2EE8-396B-792C-F4D067BBEA91}"/>
              </a:ext>
            </a:extLst>
          </p:cNvPr>
          <p:cNvGrpSpPr/>
          <p:nvPr/>
        </p:nvGrpSpPr>
        <p:grpSpPr>
          <a:xfrm>
            <a:off x="2023764" y="4339818"/>
            <a:ext cx="3107036" cy="396085"/>
            <a:chOff x="1957089" y="4486503"/>
            <a:chExt cx="3107036" cy="396085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F836C53D-AFDF-3C47-0B18-72AEA4BA42CD}"/>
                </a:ext>
              </a:extLst>
            </p:cNvPr>
            <p:cNvSpPr txBox="1"/>
            <p:nvPr/>
          </p:nvSpPr>
          <p:spPr>
            <a:xfrm>
              <a:off x="3515656" y="4486503"/>
              <a:ext cx="781050" cy="2185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.   .   .   .</a:t>
              </a:r>
              <a:endParaRPr lang="en-BE" dirty="0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561FE48-CD6B-0545-2D8C-DD5E566B479A}"/>
                </a:ext>
              </a:extLst>
            </p:cNvPr>
            <p:cNvGrpSpPr/>
            <p:nvPr/>
          </p:nvGrpSpPr>
          <p:grpSpPr>
            <a:xfrm>
              <a:off x="1957089" y="4574068"/>
              <a:ext cx="711902" cy="308520"/>
              <a:chOff x="1957089" y="4617410"/>
              <a:chExt cx="711902" cy="265177"/>
            </a:xfrm>
          </p:grpSpPr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id="{CB535427-F1E0-C100-30BF-86CB9027BE15}"/>
                  </a:ext>
                </a:extLst>
              </p:cNvPr>
              <p:cNvSpPr/>
              <p:nvPr/>
            </p:nvSpPr>
            <p:spPr>
              <a:xfrm>
                <a:off x="1957089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 dirty="0"/>
              </a:p>
            </p:txBody>
          </p:sp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928020CA-BAEB-E5BD-C444-0B31876BD4DF}"/>
                  </a:ext>
                </a:extLst>
              </p:cNvPr>
              <p:cNvSpPr/>
              <p:nvPr/>
            </p:nvSpPr>
            <p:spPr>
              <a:xfrm>
                <a:off x="2058496" y="4701025"/>
                <a:ext cx="87484" cy="36163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 dirty="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3E944B87-6C88-A400-68FD-08C5DD6B5A6F}"/>
                </a:ext>
              </a:extLst>
            </p:cNvPr>
            <p:cNvGrpSpPr/>
            <p:nvPr/>
          </p:nvGrpSpPr>
          <p:grpSpPr>
            <a:xfrm>
              <a:off x="2815439" y="4574068"/>
              <a:ext cx="711902" cy="308520"/>
              <a:chOff x="2815439" y="4617410"/>
              <a:chExt cx="711902" cy="265177"/>
            </a:xfrm>
          </p:grpSpPr>
          <p:sp>
            <p:nvSpPr>
              <p:cNvPr id="278" name="Rectangle 277">
                <a:extLst>
                  <a:ext uri="{FF2B5EF4-FFF2-40B4-BE49-F238E27FC236}">
                    <a16:creationId xmlns:a16="http://schemas.microsoft.com/office/drawing/2014/main" id="{2C42AA2F-F4A8-1492-56A9-8A8266307EA5}"/>
                  </a:ext>
                </a:extLst>
              </p:cNvPr>
              <p:cNvSpPr/>
              <p:nvPr/>
            </p:nvSpPr>
            <p:spPr>
              <a:xfrm>
                <a:off x="2815439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74DFAB49-D078-A6E5-24DA-9C381B5826BF}"/>
                  </a:ext>
                </a:extLst>
              </p:cNvPr>
              <p:cNvSpPr/>
              <p:nvPr/>
            </p:nvSpPr>
            <p:spPr>
              <a:xfrm>
                <a:off x="3096938" y="4750514"/>
                <a:ext cx="41237" cy="8944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5DFD107-49E9-C32B-7FFA-0C285ADECEF6}"/>
                </a:ext>
              </a:extLst>
            </p:cNvPr>
            <p:cNvGrpSpPr/>
            <p:nvPr/>
          </p:nvGrpSpPr>
          <p:grpSpPr>
            <a:xfrm>
              <a:off x="4352223" y="4574068"/>
              <a:ext cx="711902" cy="308520"/>
              <a:chOff x="4352223" y="4617410"/>
              <a:chExt cx="711902" cy="265177"/>
            </a:xfrm>
          </p:grpSpPr>
          <p:sp>
            <p:nvSpPr>
              <p:cNvPr id="279" name="Rectangle 278">
                <a:extLst>
                  <a:ext uri="{FF2B5EF4-FFF2-40B4-BE49-F238E27FC236}">
                    <a16:creationId xmlns:a16="http://schemas.microsoft.com/office/drawing/2014/main" id="{4968F4C5-91EE-7FB7-0CAB-D3338C66DA94}"/>
                  </a:ext>
                </a:extLst>
              </p:cNvPr>
              <p:cNvSpPr/>
              <p:nvPr/>
            </p:nvSpPr>
            <p:spPr>
              <a:xfrm>
                <a:off x="4352223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6FF80E8-30D7-0C8B-4A52-C304807F1932}"/>
                  </a:ext>
                </a:extLst>
              </p:cNvPr>
              <p:cNvSpPr/>
              <p:nvPr/>
            </p:nvSpPr>
            <p:spPr>
              <a:xfrm>
                <a:off x="4667076" y="4717470"/>
                <a:ext cx="57396" cy="58937"/>
              </a:xfrm>
              <a:prstGeom prst="rect">
                <a:avLst/>
              </a:prstGeom>
              <a:solidFill>
                <a:srgbClr val="0000FF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</p:grpSp>
      </p:grpSp>
      <p:sp>
        <p:nvSpPr>
          <p:cNvPr id="285" name="TextBox 284">
            <a:extLst>
              <a:ext uri="{FF2B5EF4-FFF2-40B4-BE49-F238E27FC236}">
                <a16:creationId xmlns:a16="http://schemas.microsoft.com/office/drawing/2014/main" id="{65D7E9B0-D5F7-4F43-88A5-D1CBA27B0E57}"/>
              </a:ext>
            </a:extLst>
          </p:cNvPr>
          <p:cNvSpPr txBox="1"/>
          <p:nvPr/>
        </p:nvSpPr>
        <p:spPr>
          <a:xfrm>
            <a:off x="6158468" y="2735272"/>
            <a:ext cx="5727444" cy="229293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+--rw instance* [name]    //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large </a:t>
            </a:r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list of functional instances 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+--rw name             string-ascii64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+--rw description?     string-ascii128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+--rw data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+--rw list-a [name] //e.g. similar to a list of </a:t>
            </a:r>
            <a:r>
              <a:rPr lang="en-BE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interf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BE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|  +--rw name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|  +--rw parm-x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|  +--rw parm-y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| 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+--rw list-b [name] //e.g. similar to a list of </a:t>
            </a:r>
            <a:r>
              <a:rPr lang="en-BE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comp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BE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+--rw name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+--rw parm-t</a:t>
            </a:r>
          </a:p>
          <a:p>
            <a:r>
              <a:rPr lang="en-BE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+--rw parm-u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54C562E8-8F4C-FA83-FFA8-AB6997A8353A}"/>
              </a:ext>
            </a:extLst>
          </p:cNvPr>
          <p:cNvSpPr txBox="1"/>
          <p:nvPr/>
        </p:nvSpPr>
        <p:spPr>
          <a:xfrm>
            <a:off x="6078633" y="2403654"/>
            <a:ext cx="27375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Example of traditional YANG tree:</a:t>
            </a:r>
            <a:endParaRPr lang="en-BE" sz="1400" dirty="0"/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164E880D-B8BF-3A17-D0C2-5D203D2AE898}"/>
              </a:ext>
            </a:extLst>
          </p:cNvPr>
          <p:cNvSpPr txBox="1"/>
          <p:nvPr/>
        </p:nvSpPr>
        <p:spPr>
          <a:xfrm>
            <a:off x="381862" y="209081"/>
            <a:ext cx="10324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YANG configuration of the device: traditional way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69720F8A-0398-59E1-E7E3-181C9C0910A1}"/>
              </a:ext>
            </a:extLst>
          </p:cNvPr>
          <p:cNvSpPr txBox="1"/>
          <p:nvPr/>
        </p:nvSpPr>
        <p:spPr>
          <a:xfrm>
            <a:off x="4168471" y="320484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&gt;&gt;</a:t>
            </a:r>
            <a:endParaRPr lang="en-B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3F791-8454-8268-096A-EC8B911F49AA}"/>
              </a:ext>
            </a:extLst>
          </p:cNvPr>
          <p:cNvSpPr txBox="1"/>
          <p:nvPr/>
        </p:nvSpPr>
        <p:spPr>
          <a:xfrm>
            <a:off x="3403883" y="1582235"/>
            <a:ext cx="11817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AF2FA0"/>
                </a:solidFill>
              </a:rPr>
              <a:t>NC/YANG Client</a:t>
            </a:r>
            <a:endParaRPr lang="en-BE" sz="1100" dirty="0">
              <a:solidFill>
                <a:srgbClr val="AF2FA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F86D71-3067-ECBA-B9D9-084FF9C04F2D}"/>
              </a:ext>
            </a:extLst>
          </p:cNvPr>
          <p:cNvSpPr txBox="1"/>
          <p:nvPr/>
        </p:nvSpPr>
        <p:spPr>
          <a:xfrm>
            <a:off x="3403883" y="3819870"/>
            <a:ext cx="12009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AF2FA0"/>
                </a:solidFill>
              </a:rPr>
              <a:t>NC/YANG Server</a:t>
            </a:r>
            <a:endParaRPr lang="en-BE" sz="1100" dirty="0">
              <a:solidFill>
                <a:srgbClr val="AF2FA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E1CDF8-CF5D-707F-804C-948F455CB37B}"/>
              </a:ext>
            </a:extLst>
          </p:cNvPr>
          <p:cNvSpPr txBox="1"/>
          <p:nvPr/>
        </p:nvSpPr>
        <p:spPr>
          <a:xfrm>
            <a:off x="3403883" y="5049136"/>
            <a:ext cx="1116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6528B6"/>
                </a:solidFill>
              </a:rPr>
              <a:t>Application SW</a:t>
            </a:r>
            <a:endParaRPr lang="en-BE" sz="1100" dirty="0">
              <a:solidFill>
                <a:srgbClr val="6528B6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DC9C717-D947-FE55-2B57-02AE5582A4A9}"/>
              </a:ext>
            </a:extLst>
          </p:cNvPr>
          <p:cNvGrpSpPr/>
          <p:nvPr/>
        </p:nvGrpSpPr>
        <p:grpSpPr>
          <a:xfrm>
            <a:off x="2023764" y="2143155"/>
            <a:ext cx="3107036" cy="396085"/>
            <a:chOff x="1957089" y="4486503"/>
            <a:chExt cx="3107036" cy="39608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FAF196E-3245-C349-FF37-FFB3B8F0E82C}"/>
                </a:ext>
              </a:extLst>
            </p:cNvPr>
            <p:cNvSpPr txBox="1"/>
            <p:nvPr/>
          </p:nvSpPr>
          <p:spPr>
            <a:xfrm>
              <a:off x="3515656" y="4486503"/>
              <a:ext cx="781050" cy="2185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.   .   .   .</a:t>
              </a:r>
              <a:endParaRPr lang="en-BE" dirty="0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6C9EDC1-B62A-2962-01B5-D8ADBFC2DC0C}"/>
                </a:ext>
              </a:extLst>
            </p:cNvPr>
            <p:cNvGrpSpPr/>
            <p:nvPr/>
          </p:nvGrpSpPr>
          <p:grpSpPr>
            <a:xfrm>
              <a:off x="1957089" y="4574068"/>
              <a:ext cx="711902" cy="308520"/>
              <a:chOff x="1957089" y="4617410"/>
              <a:chExt cx="711902" cy="265177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B75C006-E776-BACF-1507-4677770B035C}"/>
                  </a:ext>
                </a:extLst>
              </p:cNvPr>
              <p:cNvSpPr/>
              <p:nvPr/>
            </p:nvSpPr>
            <p:spPr>
              <a:xfrm>
                <a:off x="1957089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 dirty="0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683E68E-BFC1-1B0C-0D2E-4D0B72A79A39}"/>
                  </a:ext>
                </a:extLst>
              </p:cNvPr>
              <p:cNvSpPr/>
              <p:nvPr/>
            </p:nvSpPr>
            <p:spPr>
              <a:xfrm>
                <a:off x="2058496" y="4701025"/>
                <a:ext cx="87484" cy="36163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 dirty="0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B2BC1ED-EA85-96F1-08A6-16B89FC91DE1}"/>
                </a:ext>
              </a:extLst>
            </p:cNvPr>
            <p:cNvGrpSpPr/>
            <p:nvPr/>
          </p:nvGrpSpPr>
          <p:grpSpPr>
            <a:xfrm>
              <a:off x="2815439" y="4574068"/>
              <a:ext cx="711902" cy="308520"/>
              <a:chOff x="2815439" y="4617410"/>
              <a:chExt cx="711902" cy="26517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CF64C0D-02B1-252D-ABFC-91E3FA753A01}"/>
                  </a:ext>
                </a:extLst>
              </p:cNvPr>
              <p:cNvSpPr/>
              <p:nvPr/>
            </p:nvSpPr>
            <p:spPr>
              <a:xfrm>
                <a:off x="2815439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BBAAC9D-D9EC-845E-AD7F-6BBC1688EE72}"/>
                  </a:ext>
                </a:extLst>
              </p:cNvPr>
              <p:cNvSpPr/>
              <p:nvPr/>
            </p:nvSpPr>
            <p:spPr>
              <a:xfrm>
                <a:off x="3096938" y="4750514"/>
                <a:ext cx="41237" cy="89443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888A5FE-540D-65CD-5328-631F08D6E054}"/>
                </a:ext>
              </a:extLst>
            </p:cNvPr>
            <p:cNvGrpSpPr/>
            <p:nvPr/>
          </p:nvGrpSpPr>
          <p:grpSpPr>
            <a:xfrm>
              <a:off x="4352223" y="4574068"/>
              <a:ext cx="711902" cy="308520"/>
              <a:chOff x="4352223" y="4617410"/>
              <a:chExt cx="711902" cy="265177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17F5629-5B28-5446-8E02-5BA7F8A8B737}"/>
                  </a:ext>
                </a:extLst>
              </p:cNvPr>
              <p:cNvSpPr/>
              <p:nvPr/>
            </p:nvSpPr>
            <p:spPr>
              <a:xfrm>
                <a:off x="4352223" y="4617410"/>
                <a:ext cx="711902" cy="265177"/>
              </a:xfrm>
              <a:prstGeom prst="rect">
                <a:avLst/>
              </a:prstGeom>
              <a:solidFill>
                <a:srgbClr val="CAEEFB"/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5E32831-DB35-F8D8-A64D-FFCDFB91379A}"/>
                  </a:ext>
                </a:extLst>
              </p:cNvPr>
              <p:cNvSpPr/>
              <p:nvPr/>
            </p:nvSpPr>
            <p:spPr>
              <a:xfrm>
                <a:off x="4667076" y="4717470"/>
                <a:ext cx="57396" cy="58937"/>
              </a:xfrm>
              <a:prstGeom prst="rect">
                <a:avLst/>
              </a:prstGeom>
              <a:solidFill>
                <a:srgbClr val="0000FF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BE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2E4FC4C-D71E-EF5B-7671-4511375E21EB}"/>
              </a:ext>
            </a:extLst>
          </p:cNvPr>
          <p:cNvSpPr/>
          <p:nvPr/>
        </p:nvSpPr>
        <p:spPr>
          <a:xfrm>
            <a:off x="2000830" y="5797419"/>
            <a:ext cx="709277" cy="346383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Subsyst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endParaRPr lang="en-BE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69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380849" y="966615"/>
            <a:ext cx="11429289" cy="3738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2000" dirty="0"/>
              <a:t>Improves the traditional configuration of such device:</a:t>
            </a:r>
          </a:p>
          <a:p>
            <a:pPr marL="720000" lvl="1" indent="-216000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reduces running data store size: less data to configure to device -&gt; faster configuration time, </a:t>
            </a:r>
          </a:p>
          <a:p>
            <a:pPr marL="720000" lvl="1" indent="-216000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helps consistency, less error prone</a:t>
            </a:r>
          </a:p>
          <a:p>
            <a:pPr marL="720000" lvl="1" indent="-216000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relies on </a:t>
            </a:r>
            <a:r>
              <a:rPr lang="en-US" sz="1800" dirty="0"/>
              <a:t>existing YANG 1.1</a:t>
            </a:r>
            <a:r>
              <a:rPr lang="en-US" dirty="0"/>
              <a:t> and</a:t>
            </a:r>
            <a:r>
              <a:rPr lang="en-US" sz="1800" dirty="0"/>
              <a:t> available of-the shelf-tool</a:t>
            </a:r>
            <a:endParaRPr lang="en-US" dirty="0"/>
          </a:p>
          <a:p>
            <a:endParaRPr lang="en-US" dirty="0"/>
          </a:p>
          <a:p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en-BE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IETF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documents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already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mention the use of YANG template concepts for specific applications, for instance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draft-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ietf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ccamp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-optical-impairment-topology-yang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https://datatracker.ietf.org/doc/html/rfc8795#section-5.9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300"/>
              </a:spcBef>
            </a:pP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However, they don’t provide full context about the method</a:t>
            </a:r>
            <a:r>
              <a:rPr lang="en-BE" dirty="0"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b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BE" dirty="0">
                <a:latin typeface="Aptos" panose="020B0004020202020204" pitchFamily="34" charset="0"/>
                <a:cs typeface="Times New Roman" panose="02020603050405020304" pitchFamily="18" charset="0"/>
              </a:rPr>
              <a:t>This draft 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to </a:t>
            </a:r>
            <a:r>
              <a:rPr lang="en-BE" dirty="0" err="1">
                <a:latin typeface="Aptos" panose="020B0004020202020204" pitchFamily="34" charset="0"/>
                <a:cs typeface="Times New Roman" panose="02020603050405020304" pitchFamily="18" charset="0"/>
              </a:rPr>
              <a:t>clarif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y </a:t>
            </a:r>
            <a:r>
              <a:rPr lang="en-BE" dirty="0">
                <a:latin typeface="Aptos" panose="020B0004020202020204" pitchFamily="34" charset="0"/>
                <a:cs typeface="Times New Roman" panose="02020603050405020304" pitchFamily="18" charset="0"/>
              </a:rPr>
              <a:t>and </a:t>
            </a:r>
            <a:r>
              <a:rPr lang="en-BE" dirty="0" err="1">
                <a:latin typeface="Aptos" panose="020B0004020202020204" pitchFamily="34" charset="0"/>
                <a:cs typeface="Times New Roman" panose="02020603050405020304" pitchFamily="18" charset="0"/>
              </a:rPr>
              <a:t>formaliz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n-BE" dirty="0">
                <a:latin typeface="Aptos" panose="020B0004020202020204" pitchFamily="34" charset="0"/>
                <a:cs typeface="Times New Roman" panose="02020603050405020304" pitchFamily="18" charset="0"/>
              </a:rPr>
              <a:t> generic framework </a:t>
            </a:r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about </a:t>
            </a:r>
            <a:r>
              <a:rPr lang="en-BE" dirty="0">
                <a:latin typeface="Aptos" panose="020B0004020202020204" pitchFamily="34" charset="0"/>
                <a:cs typeface="Times New Roman" panose="02020603050405020304" pitchFamily="18" charset="0"/>
              </a:rPr>
              <a:t>how to define and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 YANG templates.</a:t>
            </a:r>
            <a:endParaRPr lang="en-BE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720000" lvl="1" indent="-2160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FD8012-FE67-22B7-44AC-1BD70E1FD215}"/>
              </a:ext>
            </a:extLst>
          </p:cNvPr>
          <p:cNvSpPr txBox="1"/>
          <p:nvPr/>
        </p:nvSpPr>
        <p:spPr>
          <a:xfrm>
            <a:off x="381862" y="209081"/>
            <a:ext cx="10324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Improving configuration process with a </a:t>
            </a:r>
            <a:r>
              <a:rPr lang="en-US" sz="2000" b="1" i="1" dirty="0"/>
              <a:t>YANG</a:t>
            </a:r>
            <a:r>
              <a:rPr lang="en-US" sz="2000" b="1" dirty="0"/>
              <a:t> </a:t>
            </a:r>
            <a:r>
              <a:rPr lang="en-US" sz="2000" b="1" i="1" dirty="0"/>
              <a:t>template</a:t>
            </a:r>
            <a:r>
              <a:rPr lang="en-US" sz="2000" b="1" dirty="0"/>
              <a:t> technique</a:t>
            </a:r>
          </a:p>
        </p:txBody>
      </p:sp>
    </p:spTree>
    <p:extLst>
      <p:ext uri="{BB962C8B-B14F-4D97-AF65-F5344CB8AC3E}">
        <p14:creationId xmlns:p14="http://schemas.microsoft.com/office/powerpoint/2010/main" val="2478122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381862" y="914369"/>
            <a:ext cx="11429289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0" lvl="1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configure a “</a:t>
            </a:r>
            <a:r>
              <a:rPr lang="en-US" b="1" i="1" dirty="0"/>
              <a:t>model” of a typical instance</a:t>
            </a:r>
            <a:r>
              <a:rPr lang="en-US" dirty="0"/>
              <a:t>, call it “</a:t>
            </a:r>
            <a:r>
              <a:rPr lang="en-US" b="1" i="1" dirty="0"/>
              <a:t>template</a:t>
            </a:r>
            <a:r>
              <a:rPr lang="en-US" dirty="0"/>
              <a:t>” </a:t>
            </a:r>
          </a:p>
          <a:p>
            <a:pPr marL="720000" lvl="1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configure list of instances with just a </a:t>
            </a:r>
            <a:r>
              <a:rPr lang="en-US" b="1" dirty="0"/>
              <a:t>reference</a:t>
            </a:r>
            <a:r>
              <a:rPr lang="en-US" dirty="0"/>
              <a:t> to a configured template. The reference instructs the device software  to </a:t>
            </a:r>
            <a:r>
              <a:rPr lang="en-US" b="1" dirty="0"/>
              <a:t>copy</a:t>
            </a:r>
            <a:r>
              <a:rPr lang="en-US" dirty="0"/>
              <a:t>  template configuration into the (empty) device configuration</a:t>
            </a:r>
          </a:p>
          <a:p>
            <a:pPr marL="720000" lvl="1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an instance may need </a:t>
            </a:r>
            <a:r>
              <a:rPr lang="en-US" b="1" dirty="0"/>
              <a:t>some variation </a:t>
            </a:r>
            <a:r>
              <a:rPr lang="en-US" dirty="0"/>
              <a:t>from the template configuration: the technique allows to configure any data nodes on a per instance basis with values that will </a:t>
            </a:r>
            <a:r>
              <a:rPr lang="en-US" b="1" dirty="0"/>
              <a:t>overrule</a:t>
            </a:r>
            <a:r>
              <a:rPr lang="en-US" dirty="0"/>
              <a:t> values coming from the template </a:t>
            </a:r>
            <a:br>
              <a:rPr lang="en-US" dirty="0"/>
            </a:br>
            <a:r>
              <a:rPr lang="en-US" dirty="0"/>
              <a:t>(NB: template method is most efficient when deviations from the template are limited).  </a:t>
            </a:r>
          </a:p>
          <a:p>
            <a:pPr marL="720000" lvl="1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To allow </a:t>
            </a:r>
            <a:r>
              <a:rPr lang="en-US" b="1" dirty="0"/>
              <a:t>any </a:t>
            </a:r>
            <a:r>
              <a:rPr lang="en-US" dirty="0"/>
              <a:t>data node to be customized, </a:t>
            </a:r>
            <a:r>
              <a:rPr lang="en-US" b="1" dirty="0"/>
              <a:t>template</a:t>
            </a:r>
            <a:r>
              <a:rPr lang="en-US" dirty="0"/>
              <a:t> YANG model and </a:t>
            </a:r>
            <a:r>
              <a:rPr lang="en-US" b="1" dirty="0"/>
              <a:t>instance</a:t>
            </a:r>
            <a:r>
              <a:rPr lang="en-US" dirty="0"/>
              <a:t> YANG model contain the </a:t>
            </a:r>
            <a:r>
              <a:rPr lang="en-US" b="1" dirty="0"/>
              <a:t>same data nodes </a:t>
            </a:r>
            <a:r>
              <a:rPr lang="en-US" dirty="0"/>
              <a:t>(see further, though, about mandatory and default statements subtlety).</a:t>
            </a:r>
          </a:p>
          <a:p>
            <a:pPr marL="720000" lvl="1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A small </a:t>
            </a:r>
            <a:r>
              <a:rPr lang="en-US" b="1" dirty="0"/>
              <a:t>list of templates </a:t>
            </a:r>
            <a:r>
              <a:rPr lang="en-US" dirty="0"/>
              <a:t>can be defined to allow more drastic variations between group of instances</a:t>
            </a:r>
          </a:p>
          <a:p>
            <a:pPr marL="720000" lvl="1" indent="-2160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FD8012-FE67-22B7-44AC-1BD70E1FD215}"/>
              </a:ext>
            </a:extLst>
          </p:cNvPr>
          <p:cNvSpPr txBox="1"/>
          <p:nvPr/>
        </p:nvSpPr>
        <p:spPr>
          <a:xfrm>
            <a:off x="381862" y="209081"/>
            <a:ext cx="10324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Template technique: how it works</a:t>
            </a:r>
          </a:p>
        </p:txBody>
      </p:sp>
    </p:spTree>
    <p:extLst>
      <p:ext uri="{BB962C8B-B14F-4D97-AF65-F5344CB8AC3E}">
        <p14:creationId xmlns:p14="http://schemas.microsoft.com/office/powerpoint/2010/main" val="115663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04034A91-A628-A526-BBEB-8C5DCB917FC3}"/>
              </a:ext>
            </a:extLst>
          </p:cNvPr>
          <p:cNvGrpSpPr/>
          <p:nvPr/>
        </p:nvGrpSpPr>
        <p:grpSpPr>
          <a:xfrm>
            <a:off x="2931707" y="1555574"/>
            <a:ext cx="2512039" cy="318468"/>
            <a:chOff x="2931707" y="1555574"/>
            <a:chExt cx="2512039" cy="318468"/>
          </a:xfrm>
        </p:grpSpPr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7857E62B-D33F-F59A-2DE9-9503ECC7769A}"/>
                </a:ext>
              </a:extLst>
            </p:cNvPr>
            <p:cNvSpPr/>
            <p:nvPr/>
          </p:nvSpPr>
          <p:spPr>
            <a:xfrm>
              <a:off x="5326841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9A87459A-C72E-79F4-BE58-EA12214C51E9}"/>
                </a:ext>
              </a:extLst>
            </p:cNvPr>
            <p:cNvSpPr/>
            <p:nvPr/>
          </p:nvSpPr>
          <p:spPr>
            <a:xfrm>
              <a:off x="3790057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971E56F9-EDEA-9565-FAA0-7DADAAD2DE91}"/>
                </a:ext>
              </a:extLst>
            </p:cNvPr>
            <p:cNvSpPr/>
            <p:nvPr/>
          </p:nvSpPr>
          <p:spPr>
            <a:xfrm>
              <a:off x="2931707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BEA7747F-6CB1-91B9-C38E-682271A9810B}"/>
              </a:ext>
            </a:extLst>
          </p:cNvPr>
          <p:cNvSpPr/>
          <p:nvPr/>
        </p:nvSpPr>
        <p:spPr>
          <a:xfrm>
            <a:off x="401941" y="774140"/>
            <a:ext cx="5762625" cy="14953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29F3551C-CA80-A289-E147-C7B2C31A4E0E}"/>
              </a:ext>
            </a:extLst>
          </p:cNvPr>
          <p:cNvSpPr/>
          <p:nvPr/>
        </p:nvSpPr>
        <p:spPr>
          <a:xfrm>
            <a:off x="1306898" y="1170810"/>
            <a:ext cx="4739858" cy="895865"/>
          </a:xfrm>
          <a:prstGeom prst="roundRect">
            <a:avLst>
              <a:gd name="adj" fmla="val 10909"/>
            </a:avLst>
          </a:prstGeom>
          <a:solidFill>
            <a:srgbClr val="F2E1F0"/>
          </a:solidFill>
          <a:ln>
            <a:solidFill>
              <a:srgbClr val="AF2FA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86" name="Cylinder 185">
            <a:extLst>
              <a:ext uri="{FF2B5EF4-FFF2-40B4-BE49-F238E27FC236}">
                <a16:creationId xmlns:a16="http://schemas.microsoft.com/office/drawing/2014/main" id="{E82151C8-7DCD-09AC-2362-91341B51AA76}"/>
              </a:ext>
            </a:extLst>
          </p:cNvPr>
          <p:cNvSpPr/>
          <p:nvPr/>
        </p:nvSpPr>
        <p:spPr>
          <a:xfrm>
            <a:off x="1470660" y="1263983"/>
            <a:ext cx="4450079" cy="737017"/>
          </a:xfrm>
          <a:prstGeom prst="can">
            <a:avLst>
              <a:gd name="adj" fmla="val 28214"/>
            </a:avLst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9FE94E-5A2B-725C-CF2C-6B1BF9CA76F9}"/>
              </a:ext>
            </a:extLst>
          </p:cNvPr>
          <p:cNvSpPr txBox="1"/>
          <p:nvPr/>
        </p:nvSpPr>
        <p:spPr>
          <a:xfrm>
            <a:off x="4287587" y="1512491"/>
            <a:ext cx="681277" cy="165010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0D45C694-20A3-1DAB-F749-BE7F90A7B1DC}"/>
              </a:ext>
            </a:extLst>
          </p:cNvPr>
          <p:cNvSpPr/>
          <p:nvPr/>
        </p:nvSpPr>
        <p:spPr>
          <a:xfrm>
            <a:off x="2890761" y="5163204"/>
            <a:ext cx="94608" cy="88090"/>
          </a:xfrm>
          <a:prstGeom prst="rect">
            <a:avLst/>
          </a:prstGeom>
          <a:solidFill>
            <a:srgbClr val="E7DDF7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DCE6BEFD-886E-6798-6043-25A4F85CDA2B}"/>
              </a:ext>
            </a:extLst>
          </p:cNvPr>
          <p:cNvSpPr/>
          <p:nvPr/>
        </p:nvSpPr>
        <p:spPr>
          <a:xfrm>
            <a:off x="3750460" y="5163204"/>
            <a:ext cx="94608" cy="88090"/>
          </a:xfrm>
          <a:prstGeom prst="rect">
            <a:avLst/>
          </a:prstGeom>
          <a:solidFill>
            <a:srgbClr val="E7DDF7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46DBAD46-1AB2-6756-900D-0D28F1362296}"/>
              </a:ext>
            </a:extLst>
          </p:cNvPr>
          <p:cNvSpPr/>
          <p:nvPr/>
        </p:nvSpPr>
        <p:spPr>
          <a:xfrm>
            <a:off x="5287812" y="5163204"/>
            <a:ext cx="94608" cy="88090"/>
          </a:xfrm>
          <a:prstGeom prst="rect">
            <a:avLst/>
          </a:prstGeom>
          <a:solidFill>
            <a:srgbClr val="E7DDF7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E5D37E9B-A21D-59E0-D370-FFA627234963}"/>
              </a:ext>
            </a:extLst>
          </p:cNvPr>
          <p:cNvGrpSpPr/>
          <p:nvPr/>
        </p:nvGrpSpPr>
        <p:grpSpPr>
          <a:xfrm>
            <a:off x="1944034" y="3968493"/>
            <a:ext cx="237184" cy="88090"/>
            <a:chOff x="2034616" y="4542959"/>
            <a:chExt cx="345890" cy="88090"/>
          </a:xfrm>
        </p:grpSpPr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3D7F4EBD-371B-BF1D-4816-C7B65D2DF5E6}"/>
                </a:ext>
              </a:extLst>
            </p:cNvPr>
            <p:cNvSpPr/>
            <p:nvPr/>
          </p:nvSpPr>
          <p:spPr>
            <a:xfrm>
              <a:off x="2034616" y="4542959"/>
              <a:ext cx="94608" cy="88090"/>
            </a:xfrm>
            <a:prstGeom prst="rect">
              <a:avLst/>
            </a:prstGeom>
            <a:solidFill>
              <a:srgbClr val="E7DDF7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4F6DCEEC-F88C-432B-0162-25E7310096F6}"/>
                </a:ext>
              </a:extLst>
            </p:cNvPr>
            <p:cNvSpPr/>
            <p:nvPr/>
          </p:nvSpPr>
          <p:spPr>
            <a:xfrm>
              <a:off x="2285898" y="4542959"/>
              <a:ext cx="94608" cy="88090"/>
            </a:xfrm>
            <a:prstGeom prst="rect">
              <a:avLst/>
            </a:prstGeom>
            <a:solidFill>
              <a:srgbClr val="E7DDF7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B4D72756-39C2-3F58-5966-DCE3A9A642B6}"/>
                </a:ext>
              </a:extLst>
            </p:cNvPr>
            <p:cNvSpPr/>
            <p:nvPr/>
          </p:nvSpPr>
          <p:spPr>
            <a:xfrm>
              <a:off x="2155774" y="4542959"/>
              <a:ext cx="94608" cy="88090"/>
            </a:xfrm>
            <a:prstGeom prst="rect">
              <a:avLst/>
            </a:prstGeom>
            <a:solidFill>
              <a:srgbClr val="E7DDF7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</p:grp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3B48F76-8B17-F7EF-692A-5EA8FA0E10B0}"/>
              </a:ext>
            </a:extLst>
          </p:cNvPr>
          <p:cNvSpPr/>
          <p:nvPr/>
        </p:nvSpPr>
        <p:spPr>
          <a:xfrm>
            <a:off x="410544" y="3047624"/>
            <a:ext cx="5762625" cy="3268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E49C0AC0-F461-40FE-900A-871352E769F5}"/>
              </a:ext>
            </a:extLst>
          </p:cNvPr>
          <p:cNvSpPr/>
          <p:nvPr/>
        </p:nvSpPr>
        <p:spPr>
          <a:xfrm>
            <a:off x="2403815" y="4668615"/>
            <a:ext cx="3462945" cy="968526"/>
          </a:xfrm>
          <a:prstGeom prst="roundRect">
            <a:avLst>
              <a:gd name="adj" fmla="val 9755"/>
            </a:avLst>
          </a:prstGeom>
          <a:solidFill>
            <a:srgbClr val="E7DDF7"/>
          </a:solidFill>
          <a:ln>
            <a:solidFill>
              <a:srgbClr val="6528B6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72" name="Rectangle: Rounded Corners 171">
            <a:extLst>
              <a:ext uri="{FF2B5EF4-FFF2-40B4-BE49-F238E27FC236}">
                <a16:creationId xmlns:a16="http://schemas.microsoft.com/office/drawing/2014/main" id="{994144F1-7141-EF1D-2C89-11952AE5F477}"/>
              </a:ext>
            </a:extLst>
          </p:cNvPr>
          <p:cNvSpPr/>
          <p:nvPr/>
        </p:nvSpPr>
        <p:spPr>
          <a:xfrm>
            <a:off x="1308572" y="3392228"/>
            <a:ext cx="4739858" cy="895865"/>
          </a:xfrm>
          <a:prstGeom prst="roundRect">
            <a:avLst>
              <a:gd name="adj" fmla="val 10909"/>
            </a:avLst>
          </a:prstGeom>
          <a:solidFill>
            <a:srgbClr val="F2E1F0"/>
          </a:solidFill>
          <a:ln>
            <a:solidFill>
              <a:srgbClr val="AF2FA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F59FD906-8BAF-0EE6-C5D1-F6ED7C020059}"/>
              </a:ext>
            </a:extLst>
          </p:cNvPr>
          <p:cNvSpPr txBox="1"/>
          <p:nvPr/>
        </p:nvSpPr>
        <p:spPr>
          <a:xfrm>
            <a:off x="4266409" y="3130292"/>
            <a:ext cx="12009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AF2FA0"/>
                </a:solidFill>
              </a:rPr>
              <a:t>NC/YANG Server</a:t>
            </a:r>
            <a:endParaRPr lang="en-BE" sz="1100" dirty="0">
              <a:solidFill>
                <a:srgbClr val="AF2FA0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9B1EF3A-1FFC-0208-71B7-5F71CB1DE4C3}"/>
              </a:ext>
            </a:extLst>
          </p:cNvPr>
          <p:cNvSpPr txBox="1"/>
          <p:nvPr/>
        </p:nvSpPr>
        <p:spPr>
          <a:xfrm>
            <a:off x="4266409" y="908874"/>
            <a:ext cx="11817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AF2FA0"/>
                </a:solidFill>
              </a:rPr>
              <a:t>NC/YANG Client</a:t>
            </a:r>
            <a:endParaRPr lang="en-BE" sz="1100" dirty="0">
              <a:solidFill>
                <a:srgbClr val="AF2FA0"/>
              </a:solidFill>
            </a:endParaRPr>
          </a:p>
        </p:txBody>
      </p:sp>
      <p:sp>
        <p:nvSpPr>
          <p:cNvPr id="183" name="Cylinder 182">
            <a:extLst>
              <a:ext uri="{FF2B5EF4-FFF2-40B4-BE49-F238E27FC236}">
                <a16:creationId xmlns:a16="http://schemas.microsoft.com/office/drawing/2014/main" id="{0AE57325-B7A0-A77E-E597-16B9852C7732}"/>
              </a:ext>
            </a:extLst>
          </p:cNvPr>
          <p:cNvSpPr/>
          <p:nvPr/>
        </p:nvSpPr>
        <p:spPr>
          <a:xfrm>
            <a:off x="1470660" y="3457385"/>
            <a:ext cx="4450079" cy="737017"/>
          </a:xfrm>
          <a:prstGeom prst="can">
            <a:avLst>
              <a:gd name="adj" fmla="val 27867"/>
            </a:avLst>
          </a:prstGeom>
          <a:solidFill>
            <a:schemeClr val="bg1">
              <a:lumMod val="8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grpSp>
        <p:nvGrpSpPr>
          <p:cNvPr id="390" name="Group 389">
            <a:extLst>
              <a:ext uri="{FF2B5EF4-FFF2-40B4-BE49-F238E27FC236}">
                <a16:creationId xmlns:a16="http://schemas.microsoft.com/office/drawing/2014/main" id="{E07DCA45-0848-B4A7-E2AF-2167ABA665EB}"/>
              </a:ext>
            </a:extLst>
          </p:cNvPr>
          <p:cNvGrpSpPr/>
          <p:nvPr/>
        </p:nvGrpSpPr>
        <p:grpSpPr>
          <a:xfrm>
            <a:off x="2990264" y="4025435"/>
            <a:ext cx="2387115" cy="1144825"/>
            <a:chOff x="1611555" y="3725074"/>
            <a:chExt cx="3236670" cy="812400"/>
          </a:xfrm>
        </p:grpSpPr>
        <p:cxnSp>
          <p:nvCxnSpPr>
            <p:cNvPr id="391" name="Straight Arrow Connector 390">
              <a:extLst>
                <a:ext uri="{FF2B5EF4-FFF2-40B4-BE49-F238E27FC236}">
                  <a16:creationId xmlns:a16="http://schemas.microsoft.com/office/drawing/2014/main" id="{4C2EF184-467F-92D7-5D89-BF28A9A73DCD}"/>
                </a:ext>
              </a:extLst>
            </p:cNvPr>
            <p:cNvCxnSpPr>
              <a:cxnSpLocks/>
            </p:cNvCxnSpPr>
            <p:nvPr/>
          </p:nvCxnSpPr>
          <p:spPr>
            <a:xfrm>
              <a:off x="161155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Arrow Connector 391">
              <a:extLst>
                <a:ext uri="{FF2B5EF4-FFF2-40B4-BE49-F238E27FC236}">
                  <a16:creationId xmlns:a16="http://schemas.microsoft.com/office/drawing/2014/main" id="{CC3D5928-B8A1-9AC7-9287-12A6B9DE7B3E}"/>
                </a:ext>
              </a:extLst>
            </p:cNvPr>
            <p:cNvCxnSpPr>
              <a:cxnSpLocks/>
            </p:cNvCxnSpPr>
            <p:nvPr/>
          </p:nvCxnSpPr>
          <p:spPr>
            <a:xfrm>
              <a:off x="2762188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Arrow Connector 392">
              <a:extLst>
                <a:ext uri="{FF2B5EF4-FFF2-40B4-BE49-F238E27FC236}">
                  <a16:creationId xmlns:a16="http://schemas.microsoft.com/office/drawing/2014/main" id="{2AE9FFFC-A8C1-5FCF-D2C0-9F8F9379A6C9}"/>
                </a:ext>
              </a:extLst>
            </p:cNvPr>
            <p:cNvCxnSpPr>
              <a:cxnSpLocks/>
            </p:cNvCxnSpPr>
            <p:nvPr/>
          </p:nvCxnSpPr>
          <p:spPr>
            <a:xfrm>
              <a:off x="484822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381862" y="229177"/>
            <a:ext cx="10324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Configuring the device by means of template technique: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1EEEA872-0F4F-1718-4C9C-5104A9DCBDA4}"/>
              </a:ext>
            </a:extLst>
          </p:cNvPr>
          <p:cNvSpPr/>
          <p:nvPr/>
        </p:nvSpPr>
        <p:spPr>
          <a:xfrm>
            <a:off x="3611656" y="2554480"/>
            <a:ext cx="178576" cy="486770"/>
          </a:xfrm>
          <a:prstGeom prst="downArrow">
            <a:avLst>
              <a:gd name="adj1" fmla="val 58731"/>
              <a:gd name="adj2" fmla="val 5311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57" name="Right Brace 56">
            <a:extLst>
              <a:ext uri="{FF2B5EF4-FFF2-40B4-BE49-F238E27FC236}">
                <a16:creationId xmlns:a16="http://schemas.microsoft.com/office/drawing/2014/main" id="{DF2583DA-AD0F-CAEF-060D-FF0E85FCC23D}"/>
              </a:ext>
            </a:extLst>
          </p:cNvPr>
          <p:cNvSpPr/>
          <p:nvPr/>
        </p:nvSpPr>
        <p:spPr>
          <a:xfrm rot="5400000">
            <a:off x="3599792" y="255175"/>
            <a:ext cx="211447" cy="4322486"/>
          </a:xfrm>
          <a:prstGeom prst="rightBrace">
            <a:avLst>
              <a:gd name="adj1" fmla="val 51021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208DC7F1-D41C-B35D-B5CE-21A22C744235}"/>
              </a:ext>
            </a:extLst>
          </p:cNvPr>
          <p:cNvGrpSpPr/>
          <p:nvPr/>
        </p:nvGrpSpPr>
        <p:grpSpPr>
          <a:xfrm>
            <a:off x="2996362" y="5224617"/>
            <a:ext cx="2374415" cy="545628"/>
            <a:chOff x="1628775" y="3725074"/>
            <a:chExt cx="3219450" cy="812400"/>
          </a:xfrm>
        </p:grpSpPr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4BF22413-35AB-CDF0-E6AE-2FF025E95F19}"/>
                </a:ext>
              </a:extLst>
            </p:cNvPr>
            <p:cNvCxnSpPr>
              <a:cxnSpLocks/>
            </p:cNvCxnSpPr>
            <p:nvPr/>
          </p:nvCxnSpPr>
          <p:spPr>
            <a:xfrm>
              <a:off x="162877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65B22839-602D-E359-58EC-182551B7E05C}"/>
                </a:ext>
              </a:extLst>
            </p:cNvPr>
            <p:cNvCxnSpPr>
              <a:cxnSpLocks/>
            </p:cNvCxnSpPr>
            <p:nvPr/>
          </p:nvCxnSpPr>
          <p:spPr>
            <a:xfrm>
              <a:off x="2762188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0721D4E4-69B9-9EB6-6762-4B17B1040000}"/>
                </a:ext>
              </a:extLst>
            </p:cNvPr>
            <p:cNvCxnSpPr>
              <a:cxnSpLocks/>
            </p:cNvCxnSpPr>
            <p:nvPr/>
          </p:nvCxnSpPr>
          <p:spPr>
            <a:xfrm>
              <a:off x="4848225" y="3725074"/>
              <a:ext cx="0" cy="8124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5" name="TextBox 184">
            <a:extLst>
              <a:ext uri="{FF2B5EF4-FFF2-40B4-BE49-F238E27FC236}">
                <a16:creationId xmlns:a16="http://schemas.microsoft.com/office/drawing/2014/main" id="{908399DA-BFD4-FBEF-2DAC-10AEA50466CB}"/>
              </a:ext>
            </a:extLst>
          </p:cNvPr>
          <p:cNvSpPr txBox="1"/>
          <p:nvPr/>
        </p:nvSpPr>
        <p:spPr>
          <a:xfrm>
            <a:off x="3023990" y="1244413"/>
            <a:ext cx="891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/>
              <a:t>Running DS</a:t>
            </a:r>
            <a:endParaRPr lang="en-BE" sz="1050" dirty="0"/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376C030F-2FD3-1F89-2FB5-51135EE3564B}"/>
              </a:ext>
            </a:extLst>
          </p:cNvPr>
          <p:cNvSpPr txBox="1"/>
          <p:nvPr/>
        </p:nvSpPr>
        <p:spPr>
          <a:xfrm>
            <a:off x="2364931" y="1436020"/>
            <a:ext cx="239350" cy="215337"/>
          </a:xfrm>
          <a:prstGeom prst="rect">
            <a:avLst/>
          </a:prstGeom>
          <a:noFill/>
        </p:spPr>
        <p:txBody>
          <a:bodyPr wrap="none" lIns="36000" tIns="0" rIns="36000" bIns="0" rtlCol="0" anchor="ctr" anchorCtr="1">
            <a:noAutofit/>
          </a:bodyPr>
          <a:lstStyle/>
          <a:p>
            <a:r>
              <a:rPr lang="en-US" sz="900" dirty="0"/>
              <a:t>Ref</a:t>
            </a:r>
            <a:endParaRPr lang="en-BE" sz="900" dirty="0"/>
          </a:p>
        </p:txBody>
      </p: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5B419D44-230D-55A8-73EF-6B95167232BE}"/>
              </a:ext>
            </a:extLst>
          </p:cNvPr>
          <p:cNvCxnSpPr>
            <a:cxnSpLocks/>
            <a:stCxn id="367" idx="2"/>
            <a:endCxn id="45" idx="1"/>
          </p:cNvCxnSpPr>
          <p:nvPr/>
        </p:nvCxnSpPr>
        <p:spPr>
          <a:xfrm>
            <a:off x="1976472" y="4056583"/>
            <a:ext cx="944011" cy="797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Arrow Connector 395">
            <a:extLst>
              <a:ext uri="{FF2B5EF4-FFF2-40B4-BE49-F238E27FC236}">
                <a16:creationId xmlns:a16="http://schemas.microsoft.com/office/drawing/2014/main" id="{521557D4-FFB6-30D0-B227-D1165C177AE2}"/>
              </a:ext>
            </a:extLst>
          </p:cNvPr>
          <p:cNvCxnSpPr>
            <a:cxnSpLocks/>
            <a:stCxn id="397" idx="2"/>
            <a:endCxn id="48" idx="1"/>
          </p:cNvCxnSpPr>
          <p:nvPr/>
        </p:nvCxnSpPr>
        <p:spPr>
          <a:xfrm>
            <a:off x="2059553" y="4056583"/>
            <a:ext cx="1708128" cy="797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Arrow Connector 398">
            <a:extLst>
              <a:ext uri="{FF2B5EF4-FFF2-40B4-BE49-F238E27FC236}">
                <a16:creationId xmlns:a16="http://schemas.microsoft.com/office/drawing/2014/main" id="{96AEBE9F-E760-83F7-E450-0CFAE066B212}"/>
              </a:ext>
            </a:extLst>
          </p:cNvPr>
          <p:cNvCxnSpPr>
            <a:cxnSpLocks/>
            <a:stCxn id="394" idx="2"/>
            <a:endCxn id="51" idx="1"/>
          </p:cNvCxnSpPr>
          <p:nvPr/>
        </p:nvCxnSpPr>
        <p:spPr>
          <a:xfrm>
            <a:off x="2148781" y="4056583"/>
            <a:ext cx="3157216" cy="797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9" name="TextBox 408">
            <a:extLst>
              <a:ext uri="{FF2B5EF4-FFF2-40B4-BE49-F238E27FC236}">
                <a16:creationId xmlns:a16="http://schemas.microsoft.com/office/drawing/2014/main" id="{71A5AE1C-C767-F42B-F074-36831BBF1BA6}"/>
              </a:ext>
            </a:extLst>
          </p:cNvPr>
          <p:cNvSpPr txBox="1"/>
          <p:nvPr/>
        </p:nvSpPr>
        <p:spPr>
          <a:xfrm>
            <a:off x="482967" y="4595057"/>
            <a:ext cx="1698025" cy="600164"/>
          </a:xfrm>
          <a:prstGeom prst="rect">
            <a:avLst/>
          </a:prstGeom>
          <a:noFill/>
        </p:spPr>
        <p:txBody>
          <a:bodyPr wrap="none" rIns="36000" rtlCol="0">
            <a:spAutoFit/>
          </a:bodyPr>
          <a:lstStyle/>
          <a:p>
            <a:pPr algn="r"/>
            <a:r>
              <a:rPr lang="en-US" sz="1100" dirty="0">
                <a:solidFill>
                  <a:srgbClr val="FF0000"/>
                </a:solidFill>
              </a:rPr>
              <a:t>Copy template and merge</a:t>
            </a:r>
          </a:p>
          <a:p>
            <a:pPr algn="r"/>
            <a:r>
              <a:rPr lang="en-US" sz="1100" dirty="0">
                <a:solidFill>
                  <a:srgbClr val="FF0000"/>
                </a:solidFill>
              </a:rPr>
              <a:t> with instance data nodes</a:t>
            </a:r>
          </a:p>
          <a:p>
            <a:pPr algn="r"/>
            <a:r>
              <a:rPr lang="en-US" sz="1100" dirty="0">
                <a:solidFill>
                  <a:srgbClr val="FF0000"/>
                </a:solidFill>
              </a:rPr>
              <a:t> (instance overrules)</a:t>
            </a:r>
            <a:endParaRPr lang="en-BE" sz="1100" dirty="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99735414-C179-1036-4701-A5B3C374B47B}"/>
              </a:ext>
            </a:extLst>
          </p:cNvPr>
          <p:cNvSpPr txBox="1"/>
          <p:nvPr/>
        </p:nvSpPr>
        <p:spPr>
          <a:xfrm>
            <a:off x="6348367" y="1064536"/>
            <a:ext cx="5647168" cy="517064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noAutofit/>
          </a:bodyPr>
          <a:lstStyle>
            <a:defPPr>
              <a:defRPr lang="en-BE"/>
            </a:defPPr>
            <a:lvl1pPr>
              <a:defRPr sz="1100"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endParaRPr lang="en-BE" dirty="0"/>
          </a:p>
          <a:p>
            <a:endParaRPr lang="en-BE" dirty="0"/>
          </a:p>
          <a:p>
            <a:r>
              <a:rPr lang="en-BE" dirty="0"/>
              <a:t> +--rw template* [name]    // </a:t>
            </a:r>
            <a:r>
              <a:rPr lang="en-US" dirty="0"/>
              <a:t>small </a:t>
            </a:r>
            <a:r>
              <a:rPr lang="en-BE" dirty="0"/>
              <a:t>list of templates</a:t>
            </a:r>
          </a:p>
          <a:p>
            <a:r>
              <a:rPr lang="en-BE" dirty="0"/>
              <a:t> |  +--rw name             string-ascii64</a:t>
            </a:r>
          </a:p>
          <a:p>
            <a:r>
              <a:rPr lang="en-BE" dirty="0"/>
              <a:t> |  +--rw description?     string-ascii128</a:t>
            </a:r>
          </a:p>
          <a:p>
            <a:r>
              <a:rPr lang="en-BE" dirty="0"/>
              <a:t> |  +--rw data</a:t>
            </a:r>
          </a:p>
          <a:p>
            <a:r>
              <a:rPr lang="en-BE" dirty="0"/>
              <a:t> |     +--rw list-a [name] //e.g. similar to a list of </a:t>
            </a:r>
            <a:r>
              <a:rPr lang="en-BE" dirty="0" err="1"/>
              <a:t>interf</a:t>
            </a:r>
            <a:r>
              <a:rPr lang="en-BE" dirty="0"/>
              <a:t>.</a:t>
            </a:r>
          </a:p>
          <a:p>
            <a:r>
              <a:rPr lang="en-BE" dirty="0"/>
              <a:t> |     |  +--rw name</a:t>
            </a:r>
          </a:p>
          <a:p>
            <a:r>
              <a:rPr lang="en-BE" dirty="0"/>
              <a:t> |     |  +--rw parm-x</a:t>
            </a:r>
          </a:p>
          <a:p>
            <a:r>
              <a:rPr lang="en-BE" dirty="0"/>
              <a:t> |     |  +--rw parm-y</a:t>
            </a:r>
          </a:p>
          <a:p>
            <a:r>
              <a:rPr lang="en-BE" dirty="0"/>
              <a:t> |     |</a:t>
            </a:r>
          </a:p>
          <a:p>
            <a:r>
              <a:rPr lang="en-BE" dirty="0"/>
              <a:t> |     +--rw list-b [name] //e.g. similar to a list of </a:t>
            </a:r>
            <a:r>
              <a:rPr lang="en-BE" dirty="0" err="1"/>
              <a:t>hw</a:t>
            </a:r>
            <a:r>
              <a:rPr lang="en-BE" dirty="0"/>
              <a:t> comp.</a:t>
            </a:r>
          </a:p>
          <a:p>
            <a:r>
              <a:rPr lang="en-BE" dirty="0"/>
              <a:t> |        +--rw name</a:t>
            </a:r>
          </a:p>
          <a:p>
            <a:r>
              <a:rPr lang="en-BE" dirty="0"/>
              <a:t> |        +--rw parm-t</a:t>
            </a:r>
          </a:p>
          <a:p>
            <a:r>
              <a:rPr lang="en-BE" dirty="0"/>
              <a:t> |        +--rw parm-u</a:t>
            </a:r>
          </a:p>
          <a:p>
            <a:r>
              <a:rPr lang="en-BE" dirty="0"/>
              <a:t> |</a:t>
            </a:r>
          </a:p>
          <a:p>
            <a:r>
              <a:rPr lang="en-BE" dirty="0"/>
              <a:t> +--rw instance* [name]    // </a:t>
            </a:r>
            <a:r>
              <a:rPr lang="en-US" dirty="0"/>
              <a:t>large </a:t>
            </a:r>
            <a:r>
              <a:rPr lang="en-BE" dirty="0"/>
              <a:t>list of functional </a:t>
            </a:r>
            <a:r>
              <a:rPr lang="en-BE" dirty="0" err="1"/>
              <a:t>instancss</a:t>
            </a:r>
            <a:r>
              <a:rPr lang="en-BE" dirty="0"/>
              <a:t> </a:t>
            </a:r>
          </a:p>
          <a:p>
            <a:r>
              <a:rPr lang="en-BE" dirty="0"/>
              <a:t>    +--rw name             string-ascii64</a:t>
            </a:r>
          </a:p>
          <a:p>
            <a:r>
              <a:rPr lang="en-BE" dirty="0"/>
              <a:t>    +--rw description?     string-ascii128</a:t>
            </a:r>
          </a:p>
          <a:p>
            <a:r>
              <a:rPr lang="en-BE" dirty="0"/>
              <a:t>    +--rw template?        -&gt; /data-nodes-pattern/template/name</a:t>
            </a:r>
          </a:p>
          <a:p>
            <a:r>
              <a:rPr lang="en-BE" dirty="0"/>
              <a:t>    +--rw data</a:t>
            </a:r>
          </a:p>
          <a:p>
            <a:r>
              <a:rPr lang="en-BE" dirty="0"/>
              <a:t>       +--rw list-a [name] //e.g. similar to a list of </a:t>
            </a:r>
            <a:r>
              <a:rPr lang="en-BE" dirty="0" err="1"/>
              <a:t>interf</a:t>
            </a:r>
            <a:r>
              <a:rPr lang="en-BE" dirty="0"/>
              <a:t>.</a:t>
            </a:r>
          </a:p>
          <a:p>
            <a:r>
              <a:rPr lang="en-BE" dirty="0"/>
              <a:t>       |  +--rw name</a:t>
            </a:r>
          </a:p>
          <a:p>
            <a:r>
              <a:rPr lang="en-BE" dirty="0"/>
              <a:t>       |  +--rw parm-x</a:t>
            </a:r>
          </a:p>
          <a:p>
            <a:r>
              <a:rPr lang="en-BE" dirty="0"/>
              <a:t>       |  +--rw parm-y</a:t>
            </a:r>
          </a:p>
          <a:p>
            <a:r>
              <a:rPr lang="en-BE" dirty="0"/>
              <a:t>       |</a:t>
            </a:r>
          </a:p>
          <a:p>
            <a:r>
              <a:rPr lang="en-BE" dirty="0"/>
              <a:t>       +--rw list-b [name] //e.g. similar to a list of </a:t>
            </a:r>
            <a:r>
              <a:rPr lang="en-BE" dirty="0" err="1"/>
              <a:t>hw</a:t>
            </a:r>
            <a:r>
              <a:rPr lang="en-BE" dirty="0"/>
              <a:t> comp.</a:t>
            </a:r>
          </a:p>
          <a:p>
            <a:r>
              <a:rPr lang="en-BE" dirty="0"/>
              <a:t>          +--rw name</a:t>
            </a:r>
          </a:p>
          <a:p>
            <a:r>
              <a:rPr lang="en-BE" dirty="0"/>
              <a:t>          +--rw parm-t</a:t>
            </a:r>
          </a:p>
          <a:p>
            <a:r>
              <a:rPr lang="en-BE" dirty="0"/>
              <a:t>          +--rw parm-u</a:t>
            </a: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C07BD448-672B-EEA7-15DB-4B4718FE2DDC}"/>
              </a:ext>
            </a:extLst>
          </p:cNvPr>
          <p:cNvSpPr txBox="1"/>
          <p:nvPr/>
        </p:nvSpPr>
        <p:spPr>
          <a:xfrm>
            <a:off x="6249453" y="770587"/>
            <a:ext cx="4219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Example of YANG tree using the template technique:</a:t>
            </a:r>
            <a:endParaRPr lang="en-BE" sz="1400" dirty="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97018458-5560-9AC5-B859-D0E928973EF6}"/>
              </a:ext>
            </a:extLst>
          </p:cNvPr>
          <p:cNvSpPr txBox="1"/>
          <p:nvPr/>
        </p:nvSpPr>
        <p:spPr>
          <a:xfrm>
            <a:off x="3824962" y="2600217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&lt;&lt;</a:t>
            </a:r>
            <a:endParaRPr lang="en-BE" dirty="0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CE8A93DA-DB4C-D845-9B67-3BC4F8D04B44}"/>
              </a:ext>
            </a:extLst>
          </p:cNvPr>
          <p:cNvSpPr/>
          <p:nvPr/>
        </p:nvSpPr>
        <p:spPr>
          <a:xfrm>
            <a:off x="2762249" y="4736305"/>
            <a:ext cx="452801" cy="316630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419" name="Straight Connector 418">
            <a:extLst>
              <a:ext uri="{FF2B5EF4-FFF2-40B4-BE49-F238E27FC236}">
                <a16:creationId xmlns:a16="http://schemas.microsoft.com/office/drawing/2014/main" id="{4C6AD1ED-313E-2396-1EBF-C4DECA39CFFF}"/>
              </a:ext>
            </a:extLst>
          </p:cNvPr>
          <p:cNvCxnSpPr>
            <a:cxnSpLocks/>
            <a:stCxn id="417" idx="2"/>
            <a:endCxn id="409" idx="3"/>
          </p:cNvCxnSpPr>
          <p:nvPr/>
        </p:nvCxnSpPr>
        <p:spPr>
          <a:xfrm flipH="1">
            <a:off x="2180992" y="4894620"/>
            <a:ext cx="581257" cy="519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71B16D91-D462-4DCF-46B7-A6A6635A23FF}"/>
              </a:ext>
            </a:extLst>
          </p:cNvPr>
          <p:cNvSpPr txBox="1"/>
          <p:nvPr/>
        </p:nvSpPr>
        <p:spPr>
          <a:xfrm>
            <a:off x="395542" y="783870"/>
            <a:ext cx="14850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Device Manager</a:t>
            </a:r>
            <a:endParaRPr lang="en-BE" sz="14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1918175-B673-67C3-5B0D-EB144EB33852}"/>
              </a:ext>
            </a:extLst>
          </p:cNvPr>
          <p:cNvSpPr txBox="1"/>
          <p:nvPr/>
        </p:nvSpPr>
        <p:spPr>
          <a:xfrm>
            <a:off x="395542" y="3061171"/>
            <a:ext cx="715915" cy="2611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Device</a:t>
            </a:r>
            <a:endParaRPr lang="en-BE" sz="1400" b="1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AB56383-FB67-A136-783D-CD1373981885}"/>
              </a:ext>
            </a:extLst>
          </p:cNvPr>
          <p:cNvSpPr txBox="1"/>
          <p:nvPr/>
        </p:nvSpPr>
        <p:spPr>
          <a:xfrm>
            <a:off x="3023990" y="3438496"/>
            <a:ext cx="891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/>
              <a:t>Running DS</a:t>
            </a:r>
            <a:endParaRPr lang="en-BE" sz="1050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6B467E7-1B62-17FA-B7B5-B1970339E5CC}"/>
              </a:ext>
            </a:extLst>
          </p:cNvPr>
          <p:cNvSpPr txBox="1"/>
          <p:nvPr/>
        </p:nvSpPr>
        <p:spPr>
          <a:xfrm>
            <a:off x="3185956" y="6050769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1</a:t>
            </a:r>
            <a:endParaRPr lang="en-BE" sz="1100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0AC002ED-A522-F9E7-142C-26CC5CEB3CEE}"/>
              </a:ext>
            </a:extLst>
          </p:cNvPr>
          <p:cNvSpPr txBox="1"/>
          <p:nvPr/>
        </p:nvSpPr>
        <p:spPr>
          <a:xfrm>
            <a:off x="4043097" y="6050769"/>
            <a:ext cx="22582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  <a:endParaRPr lang="en-BE" sz="11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E72F35A-A62F-E406-65E5-1360B9E10B0B}"/>
              </a:ext>
            </a:extLst>
          </p:cNvPr>
          <p:cNvSpPr txBox="1"/>
          <p:nvPr/>
        </p:nvSpPr>
        <p:spPr>
          <a:xfrm>
            <a:off x="5622849" y="6050769"/>
            <a:ext cx="454155" cy="166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many</a:t>
            </a:r>
            <a:endParaRPr lang="en-BE" sz="11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487894AD-5E51-C63F-CF6D-073482760125}"/>
              </a:ext>
            </a:extLst>
          </p:cNvPr>
          <p:cNvSpPr txBox="1"/>
          <p:nvPr/>
        </p:nvSpPr>
        <p:spPr>
          <a:xfrm>
            <a:off x="4230115" y="5736834"/>
            <a:ext cx="781050" cy="276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434A0C31-1013-DEA8-5044-449552232BE4}"/>
              </a:ext>
            </a:extLst>
          </p:cNvPr>
          <p:cNvSpPr/>
          <p:nvPr/>
        </p:nvSpPr>
        <p:spPr>
          <a:xfrm>
            <a:off x="3512178" y="5786378"/>
            <a:ext cx="709277" cy="351671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CB34B1B7-AD8A-BEF9-BF6C-26A418C3BA2C}"/>
              </a:ext>
            </a:extLst>
          </p:cNvPr>
          <p:cNvSpPr/>
          <p:nvPr/>
        </p:nvSpPr>
        <p:spPr>
          <a:xfrm>
            <a:off x="5053117" y="5786378"/>
            <a:ext cx="709277" cy="351671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9CAA54EF-0EC0-D671-57AB-1A14674A8DE2}"/>
              </a:ext>
            </a:extLst>
          </p:cNvPr>
          <p:cNvSpPr txBox="1"/>
          <p:nvPr/>
        </p:nvSpPr>
        <p:spPr>
          <a:xfrm>
            <a:off x="4211384" y="5053416"/>
            <a:ext cx="781050" cy="2185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2F1F84E-9F8F-C183-7125-7C8F82BA8639}"/>
              </a:ext>
            </a:extLst>
          </p:cNvPr>
          <p:cNvSpPr/>
          <p:nvPr/>
        </p:nvSpPr>
        <p:spPr>
          <a:xfrm>
            <a:off x="1583690" y="1555574"/>
            <a:ext cx="711902" cy="318468"/>
          </a:xfrm>
          <a:prstGeom prst="rect">
            <a:avLst/>
          </a:prstGeom>
          <a:solidFill>
            <a:srgbClr val="CAEEFB"/>
          </a:solidFill>
          <a:ln w="9525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Template</a:t>
            </a:r>
            <a:endParaRPr lang="en-BE" sz="1200" dirty="0">
              <a:solidFill>
                <a:schemeClr val="tx1"/>
              </a:solidFill>
            </a:endParaRP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0DE575DD-DE97-EA55-7C23-A42F8DFE97AF}"/>
              </a:ext>
            </a:extLst>
          </p:cNvPr>
          <p:cNvSpPr txBox="1"/>
          <p:nvPr/>
        </p:nvSpPr>
        <p:spPr>
          <a:xfrm>
            <a:off x="4266409" y="4410317"/>
            <a:ext cx="11160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6528B6"/>
                </a:solidFill>
              </a:rPr>
              <a:t>Application SW</a:t>
            </a:r>
            <a:endParaRPr lang="en-BE" sz="1100" dirty="0">
              <a:solidFill>
                <a:srgbClr val="6528B6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7D5062-D454-41C6-3E49-2E4C244B0065}"/>
              </a:ext>
            </a:extLst>
          </p:cNvPr>
          <p:cNvSpPr/>
          <p:nvPr/>
        </p:nvSpPr>
        <p:spPr>
          <a:xfrm>
            <a:off x="5047951" y="155742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D93AE825-13C1-E822-031A-42EB0A055724}"/>
              </a:ext>
            </a:extLst>
          </p:cNvPr>
          <p:cNvSpPr/>
          <p:nvPr/>
        </p:nvSpPr>
        <p:spPr>
          <a:xfrm>
            <a:off x="5355911" y="1754761"/>
            <a:ext cx="57396" cy="85875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989917C1-0BD0-8F56-E46E-3DCE08743E4A}"/>
              </a:ext>
            </a:extLst>
          </p:cNvPr>
          <p:cNvCxnSpPr>
            <a:cxnSpLocks/>
            <a:stCxn id="6" idx="1"/>
            <a:endCxn id="181" idx="3"/>
          </p:cNvCxnSpPr>
          <p:nvPr/>
        </p:nvCxnSpPr>
        <p:spPr>
          <a:xfrm flipH="1" flipV="1">
            <a:off x="2295592" y="1714808"/>
            <a:ext cx="2752359" cy="920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3126E4A0-37D5-1B9A-CC09-321B3277085A}"/>
              </a:ext>
            </a:extLst>
          </p:cNvPr>
          <p:cNvSpPr/>
          <p:nvPr/>
        </p:nvSpPr>
        <p:spPr>
          <a:xfrm>
            <a:off x="3511167" y="155742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1A454C0D-C02D-8284-48D4-5426133A2B11}"/>
              </a:ext>
            </a:extLst>
          </p:cNvPr>
          <p:cNvSpPr/>
          <p:nvPr/>
        </p:nvSpPr>
        <p:spPr>
          <a:xfrm>
            <a:off x="3826731" y="1748826"/>
            <a:ext cx="41237" cy="931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FDD99C66-06C7-C8DA-15F3-18ABC520E0AC}"/>
              </a:ext>
            </a:extLst>
          </p:cNvPr>
          <p:cNvCxnSpPr>
            <a:cxnSpLocks/>
          </p:cNvCxnSpPr>
          <p:nvPr/>
        </p:nvCxnSpPr>
        <p:spPr>
          <a:xfrm flipH="1">
            <a:off x="2295592" y="1659339"/>
            <a:ext cx="1215575" cy="0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246824C-2AD7-17C9-95B6-978931FAD2AD}"/>
              </a:ext>
            </a:extLst>
          </p:cNvPr>
          <p:cNvSpPr/>
          <p:nvPr/>
        </p:nvSpPr>
        <p:spPr>
          <a:xfrm>
            <a:off x="2652817" y="155742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B4523E25-A23F-5B4E-EB31-F9141620312A}"/>
              </a:ext>
            </a:extLst>
          </p:cNvPr>
          <p:cNvSpPr/>
          <p:nvPr/>
        </p:nvSpPr>
        <p:spPr>
          <a:xfrm>
            <a:off x="2943864" y="1778198"/>
            <a:ext cx="87484" cy="52692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cxnSp>
        <p:nvCxnSpPr>
          <p:cNvPr id="338" name="Straight Arrow Connector 337">
            <a:extLst>
              <a:ext uri="{FF2B5EF4-FFF2-40B4-BE49-F238E27FC236}">
                <a16:creationId xmlns:a16="http://schemas.microsoft.com/office/drawing/2014/main" id="{9BFCBCA5-0BB1-594C-3FAE-0ABD7C14F8F4}"/>
              </a:ext>
            </a:extLst>
          </p:cNvPr>
          <p:cNvCxnSpPr>
            <a:cxnSpLocks/>
          </p:cNvCxnSpPr>
          <p:nvPr/>
        </p:nvCxnSpPr>
        <p:spPr>
          <a:xfrm flipH="1">
            <a:off x="2295592" y="1600792"/>
            <a:ext cx="357225" cy="0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A1B5347-C59F-3BD6-9C04-930A08362316}"/>
              </a:ext>
            </a:extLst>
          </p:cNvPr>
          <p:cNvGrpSpPr/>
          <p:nvPr/>
        </p:nvGrpSpPr>
        <p:grpSpPr>
          <a:xfrm>
            <a:off x="2931707" y="3742514"/>
            <a:ext cx="2512039" cy="318468"/>
            <a:chOff x="2931707" y="1555574"/>
            <a:chExt cx="2512039" cy="31846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FBE6C87-4DB9-7AD4-6CFE-1630F104EB69}"/>
                </a:ext>
              </a:extLst>
            </p:cNvPr>
            <p:cNvSpPr/>
            <p:nvPr/>
          </p:nvSpPr>
          <p:spPr>
            <a:xfrm>
              <a:off x="5326841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474AD4E-3A5C-BBE7-82AA-47718EEAB8AA}"/>
                </a:ext>
              </a:extLst>
            </p:cNvPr>
            <p:cNvSpPr/>
            <p:nvPr/>
          </p:nvSpPr>
          <p:spPr>
            <a:xfrm>
              <a:off x="3790057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A60FEDA-6FF9-A7FC-7D22-24DB3C8779B3}"/>
                </a:ext>
              </a:extLst>
            </p:cNvPr>
            <p:cNvSpPr/>
            <p:nvPr/>
          </p:nvSpPr>
          <p:spPr>
            <a:xfrm>
              <a:off x="2931707" y="1555574"/>
              <a:ext cx="116905" cy="318468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F58142B8-BE9F-7788-1B79-C0C9BE0ED1F2}"/>
              </a:ext>
            </a:extLst>
          </p:cNvPr>
          <p:cNvSpPr txBox="1"/>
          <p:nvPr/>
        </p:nvSpPr>
        <p:spPr>
          <a:xfrm>
            <a:off x="4287587" y="3699431"/>
            <a:ext cx="681277" cy="165010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lang="en-US" dirty="0"/>
              <a:t>.   .   .   .</a:t>
            </a:r>
            <a:endParaRPr lang="en-BE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A079978-FF80-A858-083B-78EEE931FC8F}"/>
              </a:ext>
            </a:extLst>
          </p:cNvPr>
          <p:cNvSpPr txBox="1"/>
          <p:nvPr/>
        </p:nvSpPr>
        <p:spPr>
          <a:xfrm>
            <a:off x="2364931" y="3622960"/>
            <a:ext cx="239350" cy="215337"/>
          </a:xfrm>
          <a:prstGeom prst="rect">
            <a:avLst/>
          </a:prstGeom>
          <a:noFill/>
        </p:spPr>
        <p:txBody>
          <a:bodyPr wrap="none" lIns="36000" tIns="0" rIns="36000" bIns="0" rtlCol="0" anchor="ctr" anchorCtr="1">
            <a:noAutofit/>
          </a:bodyPr>
          <a:lstStyle/>
          <a:p>
            <a:r>
              <a:rPr lang="en-US" sz="900" dirty="0"/>
              <a:t>Ref</a:t>
            </a:r>
            <a:endParaRPr lang="en-BE" sz="9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B9EABD-93BA-CAB3-07A9-ABCA0C22E65F}"/>
              </a:ext>
            </a:extLst>
          </p:cNvPr>
          <p:cNvSpPr/>
          <p:nvPr/>
        </p:nvSpPr>
        <p:spPr>
          <a:xfrm>
            <a:off x="1583690" y="3742514"/>
            <a:ext cx="711902" cy="318468"/>
          </a:xfrm>
          <a:prstGeom prst="rect">
            <a:avLst/>
          </a:prstGeom>
          <a:solidFill>
            <a:srgbClr val="CAEEFB"/>
          </a:solidFill>
          <a:ln w="9525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Template</a:t>
            </a:r>
            <a:endParaRPr lang="en-BE" sz="12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C2852A8-4AB7-A39E-43B9-9E6D2CDFE619}"/>
              </a:ext>
            </a:extLst>
          </p:cNvPr>
          <p:cNvSpPr/>
          <p:nvPr/>
        </p:nvSpPr>
        <p:spPr>
          <a:xfrm>
            <a:off x="5047951" y="374436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45F2D74-68DD-7F2C-8394-144B5D6E2147}"/>
              </a:ext>
            </a:extLst>
          </p:cNvPr>
          <p:cNvSpPr/>
          <p:nvPr/>
        </p:nvSpPr>
        <p:spPr>
          <a:xfrm>
            <a:off x="5355911" y="3941701"/>
            <a:ext cx="57396" cy="85875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FCD83C5-5907-E75D-B7BF-7C0D94428C22}"/>
              </a:ext>
            </a:extLst>
          </p:cNvPr>
          <p:cNvCxnSpPr>
            <a:cxnSpLocks/>
            <a:stCxn id="29" idx="1"/>
            <a:endCxn id="28" idx="3"/>
          </p:cNvCxnSpPr>
          <p:nvPr/>
        </p:nvCxnSpPr>
        <p:spPr>
          <a:xfrm flipH="1" flipV="1">
            <a:off x="2295592" y="3901748"/>
            <a:ext cx="2752359" cy="933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9A68D762-71BE-FE0B-47E4-A45298DBF4B7}"/>
              </a:ext>
            </a:extLst>
          </p:cNvPr>
          <p:cNvSpPr/>
          <p:nvPr/>
        </p:nvSpPr>
        <p:spPr>
          <a:xfrm>
            <a:off x="3511167" y="374436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AA85EE-39AD-3B59-2C6A-BEFE0791B78D}"/>
              </a:ext>
            </a:extLst>
          </p:cNvPr>
          <p:cNvSpPr/>
          <p:nvPr/>
        </p:nvSpPr>
        <p:spPr>
          <a:xfrm>
            <a:off x="3826731" y="3935766"/>
            <a:ext cx="41237" cy="93100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874B3B4-2D66-801E-4FFB-5248F6D7FF91}"/>
              </a:ext>
            </a:extLst>
          </p:cNvPr>
          <p:cNvCxnSpPr>
            <a:cxnSpLocks/>
          </p:cNvCxnSpPr>
          <p:nvPr/>
        </p:nvCxnSpPr>
        <p:spPr>
          <a:xfrm flipH="1">
            <a:off x="2295592" y="3846279"/>
            <a:ext cx="1215575" cy="0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F5C1BAE5-58C8-AA8F-40BF-4E315D6EEEB7}"/>
              </a:ext>
            </a:extLst>
          </p:cNvPr>
          <p:cNvSpPr/>
          <p:nvPr/>
        </p:nvSpPr>
        <p:spPr>
          <a:xfrm>
            <a:off x="2652817" y="3744366"/>
            <a:ext cx="711902" cy="316630"/>
          </a:xfrm>
          <a:prstGeom prst="rect">
            <a:avLst/>
          </a:prstGeom>
          <a:solidFill>
            <a:srgbClr val="D9D9D9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5C9EA96-7B87-7FC1-4D81-1E3124DB1820}"/>
              </a:ext>
            </a:extLst>
          </p:cNvPr>
          <p:cNvSpPr/>
          <p:nvPr/>
        </p:nvSpPr>
        <p:spPr>
          <a:xfrm>
            <a:off x="2943864" y="3965138"/>
            <a:ext cx="87484" cy="52692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10D52FB-FD24-2D53-8BA9-72F634439FD7}"/>
              </a:ext>
            </a:extLst>
          </p:cNvPr>
          <p:cNvCxnSpPr>
            <a:cxnSpLocks/>
          </p:cNvCxnSpPr>
          <p:nvPr/>
        </p:nvCxnSpPr>
        <p:spPr>
          <a:xfrm flipH="1">
            <a:off x="2295592" y="3787732"/>
            <a:ext cx="357225" cy="0"/>
          </a:xfrm>
          <a:prstGeom prst="straightConnector1">
            <a:avLst/>
          </a:prstGeom>
          <a:ln w="3175">
            <a:solidFill>
              <a:schemeClr val="tx1"/>
            </a:solidFill>
            <a:headEnd type="oval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117D30F-1DD6-971D-AEE5-93B49E5AEBD0}"/>
              </a:ext>
            </a:extLst>
          </p:cNvPr>
          <p:cNvGrpSpPr/>
          <p:nvPr/>
        </p:nvGrpSpPr>
        <p:grpSpPr>
          <a:xfrm>
            <a:off x="2652817" y="5170261"/>
            <a:ext cx="3107036" cy="316630"/>
            <a:chOff x="2652817" y="5138826"/>
            <a:chExt cx="3107036" cy="31663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A7EE73E-BDD0-A65D-3D6F-C04596939359}"/>
                </a:ext>
              </a:extLst>
            </p:cNvPr>
            <p:cNvSpPr/>
            <p:nvPr/>
          </p:nvSpPr>
          <p:spPr>
            <a:xfrm>
              <a:off x="5047951" y="5138826"/>
              <a:ext cx="711902" cy="316630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718E67-A200-C353-A8CE-E5E5780C4610}"/>
                </a:ext>
              </a:extLst>
            </p:cNvPr>
            <p:cNvSpPr/>
            <p:nvPr/>
          </p:nvSpPr>
          <p:spPr>
            <a:xfrm>
              <a:off x="5355911" y="5336161"/>
              <a:ext cx="57396" cy="85875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F6E2DAD-EC99-2577-3046-D974FA337ECC}"/>
                </a:ext>
              </a:extLst>
            </p:cNvPr>
            <p:cNvSpPr/>
            <p:nvPr/>
          </p:nvSpPr>
          <p:spPr>
            <a:xfrm>
              <a:off x="3511167" y="5138826"/>
              <a:ext cx="711902" cy="316630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5C62861-8B74-79F9-B8EC-8DDFCBF3783A}"/>
                </a:ext>
              </a:extLst>
            </p:cNvPr>
            <p:cNvSpPr/>
            <p:nvPr/>
          </p:nvSpPr>
          <p:spPr>
            <a:xfrm>
              <a:off x="3826731" y="5330226"/>
              <a:ext cx="41237" cy="9310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DE95BBA-B3BF-9115-084D-BAAB21E528F6}"/>
                </a:ext>
              </a:extLst>
            </p:cNvPr>
            <p:cNvSpPr/>
            <p:nvPr/>
          </p:nvSpPr>
          <p:spPr>
            <a:xfrm>
              <a:off x="2652817" y="5138826"/>
              <a:ext cx="711902" cy="316630"/>
            </a:xfrm>
            <a:prstGeom prst="rect">
              <a:avLst/>
            </a:prstGeom>
            <a:solidFill>
              <a:srgbClr val="CAEEFB"/>
            </a:solidFill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287DA05-CE62-7275-2AA3-DB09772808BA}"/>
                </a:ext>
              </a:extLst>
            </p:cNvPr>
            <p:cNvSpPr/>
            <p:nvPr/>
          </p:nvSpPr>
          <p:spPr>
            <a:xfrm>
              <a:off x="2943864" y="5359598"/>
              <a:ext cx="87484" cy="52692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 dirty="0"/>
            </a:p>
          </p:txBody>
        </p: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0271F16B-0B85-0913-8D7C-A69A4AA9DE88}"/>
              </a:ext>
            </a:extLst>
          </p:cNvPr>
          <p:cNvSpPr/>
          <p:nvPr/>
        </p:nvSpPr>
        <p:spPr>
          <a:xfrm>
            <a:off x="2891964" y="4825942"/>
            <a:ext cx="194740" cy="194740"/>
          </a:xfrm>
          <a:prstGeom prst="ellipse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+</a:t>
            </a:r>
            <a:endParaRPr lang="en-BE" dirty="0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E1B53A0-3F11-8432-36E7-4216E4E94EE5}"/>
              </a:ext>
            </a:extLst>
          </p:cNvPr>
          <p:cNvSpPr/>
          <p:nvPr/>
        </p:nvSpPr>
        <p:spPr>
          <a:xfrm>
            <a:off x="3739162" y="4825942"/>
            <a:ext cx="194740" cy="194740"/>
          </a:xfrm>
          <a:prstGeom prst="ellipse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+</a:t>
            </a:r>
            <a:endParaRPr lang="en-BE" dirty="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F71B4CB-5180-975E-3B8B-5599DA7CE954}"/>
              </a:ext>
            </a:extLst>
          </p:cNvPr>
          <p:cNvSpPr/>
          <p:nvPr/>
        </p:nvSpPr>
        <p:spPr>
          <a:xfrm>
            <a:off x="5277478" y="4825942"/>
            <a:ext cx="194740" cy="194740"/>
          </a:xfrm>
          <a:prstGeom prst="ellipse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+</a:t>
            </a:r>
            <a:endParaRPr lang="en-BE" dirty="0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A354EA3-6628-E3EB-C377-D34909779520}"/>
              </a:ext>
            </a:extLst>
          </p:cNvPr>
          <p:cNvSpPr txBox="1"/>
          <p:nvPr/>
        </p:nvSpPr>
        <p:spPr>
          <a:xfrm>
            <a:off x="88029" y="2316823"/>
            <a:ext cx="1318114" cy="430887"/>
          </a:xfrm>
          <a:prstGeom prst="rect">
            <a:avLst/>
          </a:prstGeom>
          <a:noFill/>
        </p:spPr>
        <p:txBody>
          <a:bodyPr wrap="none" rIns="36000" rtlCol="0">
            <a:spAutoFit/>
          </a:bodyPr>
          <a:lstStyle/>
          <a:p>
            <a:pPr algn="r"/>
            <a:r>
              <a:rPr lang="en-US" sz="1100" dirty="0">
                <a:solidFill>
                  <a:srgbClr val="FF0000"/>
                </a:solidFill>
              </a:rPr>
              <a:t>Looks like “typical “</a:t>
            </a:r>
          </a:p>
          <a:p>
            <a:pPr algn="r"/>
            <a:r>
              <a:rPr lang="en-US" sz="1100" dirty="0">
                <a:solidFill>
                  <a:srgbClr val="FF0000"/>
                </a:solidFill>
              </a:rPr>
              <a:t>Instance config </a:t>
            </a:r>
            <a:endParaRPr lang="en-BE" sz="1100" dirty="0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0EF7671-4241-D36D-6171-0C3F82C7B3A2}"/>
              </a:ext>
            </a:extLst>
          </p:cNvPr>
          <p:cNvCxnSpPr>
            <a:cxnSpLocks/>
            <a:endCxn id="63" idx="3"/>
          </p:cNvCxnSpPr>
          <p:nvPr/>
        </p:nvCxnSpPr>
        <p:spPr>
          <a:xfrm flipH="1">
            <a:off x="1406143" y="1838449"/>
            <a:ext cx="251126" cy="69381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2D461477-E499-0221-36B5-E84905249678}"/>
              </a:ext>
            </a:extLst>
          </p:cNvPr>
          <p:cNvSpPr/>
          <p:nvPr/>
        </p:nvSpPr>
        <p:spPr>
          <a:xfrm>
            <a:off x="2655285" y="5786378"/>
            <a:ext cx="709277" cy="346383"/>
          </a:xfrm>
          <a:custGeom>
            <a:avLst/>
            <a:gdLst>
              <a:gd name="connsiteX0" fmla="*/ 0 w 1416818"/>
              <a:gd name="connsiteY0" fmla="*/ 964641 h 964641"/>
              <a:gd name="connsiteX1" fmla="*/ 20097 w 1416818"/>
              <a:gd name="connsiteY1" fmla="*/ 0 h 964641"/>
              <a:gd name="connsiteX2" fmla="*/ 1406769 w 1416818"/>
              <a:gd name="connsiteY2" fmla="*/ 10048 h 964641"/>
              <a:gd name="connsiteX3" fmla="*/ 1416818 w 1416818"/>
              <a:gd name="connsiteY3" fmla="*/ 602901 h 964641"/>
              <a:gd name="connsiteX4" fmla="*/ 1034980 w 1416818"/>
              <a:gd name="connsiteY4" fmla="*/ 602901 h 964641"/>
              <a:gd name="connsiteX5" fmla="*/ 1045029 w 1416818"/>
              <a:gd name="connsiteY5" fmla="*/ 884254 h 964641"/>
              <a:gd name="connsiteX6" fmla="*/ 683288 w 1416818"/>
              <a:gd name="connsiteY6" fmla="*/ 894303 h 964641"/>
              <a:gd name="connsiteX7" fmla="*/ 693336 w 1416818"/>
              <a:gd name="connsiteY7" fmla="*/ 612949 h 964641"/>
              <a:gd name="connsiteX8" fmla="*/ 371789 w 1416818"/>
              <a:gd name="connsiteY8" fmla="*/ 612949 h 964641"/>
              <a:gd name="connsiteX9" fmla="*/ 371789 w 1416818"/>
              <a:gd name="connsiteY9" fmla="*/ 954593 h 964641"/>
              <a:gd name="connsiteX10" fmla="*/ 0 w 1416818"/>
              <a:gd name="connsiteY10" fmla="*/ 964641 h 964641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693336 w 1426866"/>
              <a:gd name="connsiteY6" fmla="*/ 884255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55077 w 1426866"/>
              <a:gd name="connsiteY5" fmla="*/ 874206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54593 h 954593"/>
              <a:gd name="connsiteX1" fmla="*/ 0 w 1426866"/>
              <a:gd name="connsiteY1" fmla="*/ 0 h 954593"/>
              <a:gd name="connsiteX2" fmla="*/ 1416817 w 1426866"/>
              <a:gd name="connsiteY2" fmla="*/ 0 h 954593"/>
              <a:gd name="connsiteX3" fmla="*/ 1426866 w 1426866"/>
              <a:gd name="connsiteY3" fmla="*/ 592853 h 954593"/>
              <a:gd name="connsiteX4" fmla="*/ 1045028 w 1426866"/>
              <a:gd name="connsiteY4" fmla="*/ 592853 h 954593"/>
              <a:gd name="connsiteX5" fmla="*/ 1048024 w 1426866"/>
              <a:gd name="connsiteY5" fmla="*/ 940051 h 954593"/>
              <a:gd name="connsiteX6" fmla="*/ 700389 w 1426866"/>
              <a:gd name="connsiteY6" fmla="*/ 950098 h 954593"/>
              <a:gd name="connsiteX7" fmla="*/ 703384 w 1426866"/>
              <a:gd name="connsiteY7" fmla="*/ 602901 h 954593"/>
              <a:gd name="connsiteX8" fmla="*/ 381837 w 1426866"/>
              <a:gd name="connsiteY8" fmla="*/ 602901 h 954593"/>
              <a:gd name="connsiteX9" fmla="*/ 381837 w 1426866"/>
              <a:gd name="connsiteY9" fmla="*/ 944545 h 954593"/>
              <a:gd name="connsiteX10" fmla="*/ 10048 w 1426866"/>
              <a:gd name="connsiteY10" fmla="*/ 954593 h 954593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8024 w 1426866"/>
              <a:gd name="connsiteY5" fmla="*/ 940051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81837 w 1426866"/>
              <a:gd name="connsiteY8" fmla="*/ 602901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4 w 1426866"/>
              <a:gd name="connsiteY7" fmla="*/ 602901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74731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592853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592853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89173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3 w 1426866"/>
              <a:gd name="connsiteY7" fmla="*/ 75676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2725 w 1426866"/>
              <a:gd name="connsiteY7" fmla="*/ 753808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703382 w 1426866"/>
              <a:gd name="connsiteY7" fmla="*/ 750850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416817 w 1426866"/>
              <a:gd name="connsiteY2" fmla="*/ 0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426866"/>
              <a:gd name="connsiteY0" fmla="*/ 943142 h 950098"/>
              <a:gd name="connsiteX1" fmla="*/ 0 w 1426866"/>
              <a:gd name="connsiteY1" fmla="*/ 0 h 950098"/>
              <a:gd name="connsiteX2" fmla="*/ 1285368 w 1426866"/>
              <a:gd name="connsiteY2" fmla="*/ 12175 h 950098"/>
              <a:gd name="connsiteX3" fmla="*/ 1426866 w 1426866"/>
              <a:gd name="connsiteY3" fmla="*/ 761515 h 950098"/>
              <a:gd name="connsiteX4" fmla="*/ 1045028 w 1426866"/>
              <a:gd name="connsiteY4" fmla="*/ 758555 h 950098"/>
              <a:gd name="connsiteX5" fmla="*/ 1044497 w 1426866"/>
              <a:gd name="connsiteY5" fmla="*/ 948640 h 950098"/>
              <a:gd name="connsiteX6" fmla="*/ 700389 w 1426866"/>
              <a:gd name="connsiteY6" fmla="*/ 950098 h 950098"/>
              <a:gd name="connsiteX7" fmla="*/ 699830 w 1426866"/>
              <a:gd name="connsiteY7" fmla="*/ 759727 h 950098"/>
              <a:gd name="connsiteX8" fmla="*/ 385389 w 1426866"/>
              <a:gd name="connsiteY8" fmla="*/ 756768 h 950098"/>
              <a:gd name="connsiteX9" fmla="*/ 381837 w 1426866"/>
              <a:gd name="connsiteY9" fmla="*/ 944545 h 950098"/>
              <a:gd name="connsiteX10" fmla="*/ 10048 w 1426866"/>
              <a:gd name="connsiteY10" fmla="*/ 943142 h 950098"/>
              <a:gd name="connsiteX0" fmla="*/ 10048 w 1306074"/>
              <a:gd name="connsiteY0" fmla="*/ 943142 h 950098"/>
              <a:gd name="connsiteX1" fmla="*/ 0 w 1306074"/>
              <a:gd name="connsiteY1" fmla="*/ 0 h 950098"/>
              <a:gd name="connsiteX2" fmla="*/ 1285368 w 1306074"/>
              <a:gd name="connsiteY2" fmla="*/ 12175 h 950098"/>
              <a:gd name="connsiteX3" fmla="*/ 1306074 w 1306074"/>
              <a:gd name="connsiteY3" fmla="*/ 753399 h 950098"/>
              <a:gd name="connsiteX4" fmla="*/ 1045028 w 1306074"/>
              <a:gd name="connsiteY4" fmla="*/ 758555 h 950098"/>
              <a:gd name="connsiteX5" fmla="*/ 1044497 w 1306074"/>
              <a:gd name="connsiteY5" fmla="*/ 948640 h 950098"/>
              <a:gd name="connsiteX6" fmla="*/ 700389 w 1306074"/>
              <a:gd name="connsiteY6" fmla="*/ 950098 h 950098"/>
              <a:gd name="connsiteX7" fmla="*/ 699830 w 1306074"/>
              <a:gd name="connsiteY7" fmla="*/ 759727 h 950098"/>
              <a:gd name="connsiteX8" fmla="*/ 385389 w 1306074"/>
              <a:gd name="connsiteY8" fmla="*/ 756768 h 950098"/>
              <a:gd name="connsiteX9" fmla="*/ 381837 w 1306074"/>
              <a:gd name="connsiteY9" fmla="*/ 944545 h 950098"/>
              <a:gd name="connsiteX10" fmla="*/ 10048 w 1306074"/>
              <a:gd name="connsiteY10" fmla="*/ 943142 h 950098"/>
              <a:gd name="connsiteX0" fmla="*/ 10048 w 1295416"/>
              <a:gd name="connsiteY0" fmla="*/ 943142 h 950098"/>
              <a:gd name="connsiteX1" fmla="*/ 0 w 1295416"/>
              <a:gd name="connsiteY1" fmla="*/ 0 h 950098"/>
              <a:gd name="connsiteX2" fmla="*/ 1285368 w 1295416"/>
              <a:gd name="connsiteY2" fmla="*/ 12175 h 950098"/>
              <a:gd name="connsiteX3" fmla="*/ 1295416 w 1295416"/>
              <a:gd name="connsiteY3" fmla="*/ 753399 h 950098"/>
              <a:gd name="connsiteX4" fmla="*/ 1045028 w 1295416"/>
              <a:gd name="connsiteY4" fmla="*/ 758555 h 950098"/>
              <a:gd name="connsiteX5" fmla="*/ 1044497 w 1295416"/>
              <a:gd name="connsiteY5" fmla="*/ 948640 h 950098"/>
              <a:gd name="connsiteX6" fmla="*/ 700389 w 1295416"/>
              <a:gd name="connsiteY6" fmla="*/ 950098 h 950098"/>
              <a:gd name="connsiteX7" fmla="*/ 699830 w 1295416"/>
              <a:gd name="connsiteY7" fmla="*/ 759727 h 950098"/>
              <a:gd name="connsiteX8" fmla="*/ 385389 w 1295416"/>
              <a:gd name="connsiteY8" fmla="*/ 756768 h 950098"/>
              <a:gd name="connsiteX9" fmla="*/ 381837 w 1295416"/>
              <a:gd name="connsiteY9" fmla="*/ 944545 h 950098"/>
              <a:gd name="connsiteX10" fmla="*/ 10048 w 1295416"/>
              <a:gd name="connsiteY10" fmla="*/ 943142 h 950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5416" h="950098">
                <a:moveTo>
                  <a:pt x="10048" y="943142"/>
                </a:moveTo>
                <a:lnTo>
                  <a:pt x="0" y="0"/>
                </a:lnTo>
                <a:lnTo>
                  <a:pt x="1285368" y="12175"/>
                </a:lnTo>
                <a:lnTo>
                  <a:pt x="1295416" y="753399"/>
                </a:lnTo>
                <a:lnTo>
                  <a:pt x="1045028" y="758555"/>
                </a:lnTo>
                <a:cubicBezTo>
                  <a:pt x="1046027" y="874288"/>
                  <a:pt x="1043498" y="832907"/>
                  <a:pt x="1044497" y="948640"/>
                </a:cubicBezTo>
                <a:lnTo>
                  <a:pt x="700389" y="950098"/>
                </a:lnTo>
                <a:cubicBezTo>
                  <a:pt x="701387" y="834366"/>
                  <a:pt x="698832" y="875459"/>
                  <a:pt x="699830" y="759727"/>
                </a:cubicBezTo>
                <a:lnTo>
                  <a:pt x="385389" y="756768"/>
                </a:lnTo>
                <a:lnTo>
                  <a:pt x="381837" y="944545"/>
                </a:lnTo>
                <a:lnTo>
                  <a:pt x="10048" y="94314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lang="en-US" sz="1100" dirty="0" err="1">
                <a:solidFill>
                  <a:schemeClr val="tx1"/>
                </a:solidFill>
              </a:rPr>
              <a:t>Subsyst</a:t>
            </a:r>
            <a:r>
              <a:rPr lang="en-US" sz="1100" dirty="0">
                <a:solidFill>
                  <a:schemeClr val="tx1"/>
                </a:solidFill>
              </a:rPr>
              <a:t>.</a:t>
            </a:r>
            <a:endParaRPr lang="en-BE" sz="1100" dirty="0">
              <a:solidFill>
                <a:schemeClr val="tx1"/>
              </a:solidFill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9F8D409-4199-179E-042F-045EDC10FA5A}"/>
              </a:ext>
            </a:extLst>
          </p:cNvPr>
          <p:cNvSpPr txBox="1"/>
          <p:nvPr/>
        </p:nvSpPr>
        <p:spPr>
          <a:xfrm>
            <a:off x="1842821" y="2459271"/>
            <a:ext cx="1077662" cy="430887"/>
          </a:xfrm>
          <a:prstGeom prst="rect">
            <a:avLst/>
          </a:prstGeom>
          <a:noFill/>
        </p:spPr>
        <p:txBody>
          <a:bodyPr wrap="none" rIns="36000" rtlCol="0">
            <a:spAutoFit/>
          </a:bodyPr>
          <a:lstStyle/>
          <a:p>
            <a:pPr algn="r"/>
            <a:r>
              <a:rPr lang="en-US" sz="1100" dirty="0">
                <a:solidFill>
                  <a:srgbClr val="FF0000"/>
                </a:solidFill>
              </a:rPr>
              <a:t>Actual instance</a:t>
            </a:r>
          </a:p>
          <a:p>
            <a:pPr algn="r"/>
            <a:r>
              <a:rPr lang="en-US" sz="1100" dirty="0">
                <a:solidFill>
                  <a:srgbClr val="FF0000"/>
                </a:solidFill>
              </a:rPr>
              <a:t>(~ empty) </a:t>
            </a:r>
            <a:endParaRPr lang="en-BE" sz="1100" dirty="0"/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62A2E75B-06AA-F03C-84D5-235B3AE7E26C}"/>
              </a:ext>
            </a:extLst>
          </p:cNvPr>
          <p:cNvCxnSpPr>
            <a:cxnSpLocks/>
            <a:endCxn id="134" idx="3"/>
          </p:cNvCxnSpPr>
          <p:nvPr/>
        </p:nvCxnSpPr>
        <p:spPr>
          <a:xfrm flipH="1">
            <a:off x="2920483" y="1885246"/>
            <a:ext cx="265473" cy="789469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1217421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370903" y="505730"/>
            <a:ext cx="11255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Mandatory and default statements in the YANG model of templates and instances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062765-65AA-0581-FFAE-0216B4F92947}"/>
              </a:ext>
            </a:extLst>
          </p:cNvPr>
          <p:cNvSpPr txBox="1"/>
          <p:nvPr/>
        </p:nvSpPr>
        <p:spPr>
          <a:xfrm>
            <a:off x="478800" y="1182420"/>
            <a:ext cx="11255039" cy="4121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Data nodes with </a:t>
            </a:r>
            <a:r>
              <a:rPr lang="en-BE" b="1" dirty="0"/>
              <a:t>default</a:t>
            </a:r>
            <a:r>
              <a:rPr lang="en-BE" dirty="0"/>
              <a:t> or </a:t>
            </a:r>
            <a:r>
              <a:rPr lang="en-BE" b="1" dirty="0"/>
              <a:t>mandatory</a:t>
            </a:r>
            <a:r>
              <a:rPr lang="en-BE" dirty="0"/>
              <a:t> </a:t>
            </a:r>
            <a:r>
              <a:rPr lang="en-US" dirty="0"/>
              <a:t>statements can counteract the template technique if kept </a:t>
            </a:r>
            <a:r>
              <a:rPr lang="en-BE" dirty="0"/>
              <a:t>in the instance</a:t>
            </a:r>
            <a:r>
              <a:rPr lang="en-US" dirty="0"/>
              <a:t>:</a:t>
            </a:r>
            <a:endParaRPr lang="en-BE" dirty="0"/>
          </a:p>
          <a:p>
            <a:pPr marL="540000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Defaults</a:t>
            </a:r>
            <a:r>
              <a:rPr lang="en-US" dirty="0"/>
              <a:t> in the instance will silently </a:t>
            </a:r>
            <a:r>
              <a:rPr lang="en-BE" dirty="0"/>
              <a:t>and unintentional</a:t>
            </a:r>
            <a:r>
              <a:rPr lang="en-US" dirty="0" err="1"/>
              <a:t>ly</a:t>
            </a:r>
            <a:r>
              <a:rPr lang="en-BE" dirty="0"/>
              <a:t> over</a:t>
            </a:r>
            <a:r>
              <a:rPr lang="en-US" dirty="0"/>
              <a:t>rule a </a:t>
            </a:r>
            <a:r>
              <a:rPr lang="en-BE" dirty="0"/>
              <a:t>value </a:t>
            </a:r>
            <a:r>
              <a:rPr lang="en-US" dirty="0"/>
              <a:t>explicitly configured in the template</a:t>
            </a:r>
            <a:r>
              <a:rPr lang="en-BE" dirty="0"/>
              <a:t> due to the merge operation.</a:t>
            </a:r>
          </a:p>
          <a:p>
            <a:pPr marL="540000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M</a:t>
            </a:r>
            <a:r>
              <a:rPr lang="en-BE" b="1" dirty="0" err="1"/>
              <a:t>andatory</a:t>
            </a:r>
            <a:r>
              <a:rPr lang="en-BE" dirty="0"/>
              <a:t> data nodes must be unconditionally configured in the instance although they </a:t>
            </a:r>
            <a:r>
              <a:rPr lang="en-US" dirty="0"/>
              <a:t>were</a:t>
            </a:r>
            <a:r>
              <a:rPr lang="en-BE" dirty="0"/>
              <a:t> already configured in the template, </a:t>
            </a:r>
            <a:r>
              <a:rPr lang="en-US" dirty="0"/>
              <a:t>-&gt; </a:t>
            </a:r>
            <a:r>
              <a:rPr lang="en-BE" dirty="0" err="1"/>
              <a:t>reduc</a:t>
            </a:r>
            <a:r>
              <a:rPr lang="en-US" dirty="0"/>
              <a:t>es </a:t>
            </a:r>
            <a:r>
              <a:rPr lang="en-BE" dirty="0"/>
              <a:t>efficiency of template mechanism</a:t>
            </a:r>
            <a:r>
              <a:rPr lang="en-US" dirty="0"/>
              <a:t>.</a:t>
            </a:r>
          </a:p>
          <a:p>
            <a:pPr>
              <a:lnSpc>
                <a:spcPct val="110000"/>
              </a:lnSpc>
            </a:pPr>
            <a:endParaRPr lang="en-BE" dirty="0"/>
          </a:p>
          <a:p>
            <a:pPr>
              <a:lnSpc>
                <a:spcPct val="110000"/>
              </a:lnSpc>
            </a:pPr>
            <a:r>
              <a:rPr lang="en-US" dirty="0"/>
              <a:t>-&gt;</a:t>
            </a:r>
            <a:r>
              <a:rPr lang="en-BE" dirty="0"/>
              <a:t> same data nodes </a:t>
            </a:r>
            <a:r>
              <a:rPr lang="en-US" dirty="0"/>
              <a:t>for </a:t>
            </a:r>
            <a:r>
              <a:rPr lang="en-BE" dirty="0"/>
              <a:t>templates and instances, </a:t>
            </a:r>
            <a:r>
              <a:rPr lang="en-US" b="1" dirty="0"/>
              <a:t>but</a:t>
            </a:r>
            <a:r>
              <a:rPr lang="en-US" dirty="0"/>
              <a:t> </a:t>
            </a:r>
            <a:r>
              <a:rPr lang="en-BE" b="1" dirty="0"/>
              <a:t>instance data nodes </a:t>
            </a:r>
            <a:r>
              <a:rPr lang="en-US" b="1" dirty="0"/>
              <a:t>must be </a:t>
            </a:r>
            <a:r>
              <a:rPr lang="en-BE" b="1" dirty="0"/>
              <a:t> without default and mandatory statements.</a:t>
            </a:r>
          </a:p>
          <a:p>
            <a:pPr>
              <a:lnSpc>
                <a:spcPct val="110000"/>
              </a:lnSpc>
            </a:pPr>
            <a:endParaRPr lang="en-BE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E</a:t>
            </a:r>
            <a:r>
              <a:rPr lang="en-BE" dirty="0" err="1"/>
              <a:t>asy</a:t>
            </a:r>
            <a:r>
              <a:rPr lang="en-BE" dirty="0"/>
              <a:t> way to </a:t>
            </a:r>
            <a:r>
              <a:rPr lang="en-US" dirty="0"/>
              <a:t>go </a:t>
            </a:r>
            <a:r>
              <a:rPr lang="en-BE" dirty="0"/>
              <a:t>is </a:t>
            </a:r>
            <a:r>
              <a:rPr lang="en-US" dirty="0"/>
              <a:t>when </a:t>
            </a:r>
            <a:r>
              <a:rPr lang="en-BE" dirty="0"/>
              <a:t>data nodes </a:t>
            </a:r>
            <a:r>
              <a:rPr lang="en-US" dirty="0"/>
              <a:t>are defined </a:t>
            </a:r>
            <a:r>
              <a:rPr lang="en-BE" dirty="0"/>
              <a:t>in </a:t>
            </a:r>
            <a:r>
              <a:rPr lang="en-BE" i="1" dirty="0"/>
              <a:t>grouping</a:t>
            </a:r>
            <a:r>
              <a:rPr lang="en-US" i="1" dirty="0"/>
              <a:t>(s)</a:t>
            </a:r>
            <a:r>
              <a:rPr lang="en-BE" i="1" dirty="0"/>
              <a:t> without any mandatory or default statement</a:t>
            </a:r>
            <a:r>
              <a:rPr lang="en-BE" dirty="0"/>
              <a:t>.</a:t>
            </a:r>
            <a:endParaRPr lang="en-US" dirty="0"/>
          </a:p>
          <a:p>
            <a:pPr marL="540000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 the instance YANG,</a:t>
            </a:r>
            <a:r>
              <a:rPr lang="en-BE" dirty="0"/>
              <a:t> grouping</a:t>
            </a:r>
            <a:r>
              <a:rPr lang="en-US" dirty="0"/>
              <a:t>(s)</a:t>
            </a:r>
            <a:r>
              <a:rPr lang="en-BE" dirty="0"/>
              <a:t> suitable for use as-is,</a:t>
            </a:r>
            <a:endParaRPr lang="en-US" dirty="0"/>
          </a:p>
          <a:p>
            <a:pPr marL="540000" indent="-216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 the template YANG, grouping(s)</a:t>
            </a:r>
            <a:r>
              <a:rPr lang="en-BE" dirty="0"/>
              <a:t> refined by adding mandatory and default statements where appropriate. </a:t>
            </a:r>
          </a:p>
        </p:txBody>
      </p:sp>
    </p:spTree>
    <p:extLst>
      <p:ext uri="{BB962C8B-B14F-4D97-AF65-F5344CB8AC3E}">
        <p14:creationId xmlns:p14="http://schemas.microsoft.com/office/powerpoint/2010/main" val="2367616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B4D764-7F71-395B-13C4-7363B094325F}"/>
              </a:ext>
            </a:extLst>
          </p:cNvPr>
          <p:cNvSpPr txBox="1"/>
          <p:nvPr/>
        </p:nvSpPr>
        <p:spPr>
          <a:xfrm>
            <a:off x="521628" y="210351"/>
            <a:ext cx="1157512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Summary and next step</a:t>
            </a:r>
          </a:p>
          <a:p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dirty="0"/>
              <a:t>General </a:t>
            </a:r>
            <a:r>
              <a:rPr lang="en-US" sz="2000" b="1" dirty="0"/>
              <a:t>template technique </a:t>
            </a:r>
            <a:r>
              <a:rPr lang="en-US" sz="2000" dirty="0"/>
              <a:t>to configure YANG managed devices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For devices with many instances of same function with limited config. variations </a:t>
            </a:r>
            <a:br>
              <a:rPr lang="en-US" dirty="0"/>
            </a:br>
            <a:r>
              <a:rPr lang="en-US" dirty="0"/>
              <a:t>(e.g. device with same HW sub-system replicated many times)</a:t>
            </a:r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b="1" dirty="0"/>
              <a:t>Benefits:</a:t>
            </a:r>
            <a:endParaRPr lang="en-US" sz="2000" dirty="0"/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Improves scalability </a:t>
            </a:r>
            <a:r>
              <a:rPr lang="en-US" dirty="0"/>
              <a:t>: smaller running Data Store -&gt; less  memory footprint &amp; faster configuration</a:t>
            </a:r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Reusability &amp; consistency</a:t>
            </a:r>
            <a:r>
              <a:rPr lang="en-US" dirty="0"/>
              <a:t>: device applies a common structure multiple times</a:t>
            </a:r>
          </a:p>
          <a:p>
            <a:pPr marL="432000" indent="-216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Simplifies maintenance</a:t>
            </a:r>
            <a:r>
              <a:rPr lang="en-US" dirty="0"/>
              <a:t>: template modification automatically reflected where used 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Relies on </a:t>
            </a:r>
            <a:r>
              <a:rPr lang="en-US" b="1" dirty="0"/>
              <a:t>existing YANG 1.1 and off-the-shelf tools</a:t>
            </a:r>
            <a:r>
              <a:rPr lang="en-US" dirty="0"/>
              <a:t>. </a:t>
            </a:r>
            <a:endParaRPr lang="en-US" sz="2000" dirty="0"/>
          </a:p>
          <a:p>
            <a:pPr>
              <a:spcAft>
                <a:spcPts val="300"/>
              </a:spcAft>
            </a:pPr>
            <a:r>
              <a:rPr lang="en-US" sz="2000" dirty="0"/>
              <a:t>Draft </a:t>
            </a:r>
            <a:r>
              <a:rPr lang="en-US" sz="2000" b="1"/>
              <a:t>as “informational” </a:t>
            </a:r>
            <a:r>
              <a:rPr lang="en-US" sz="2000" dirty="0"/>
              <a:t>(</a:t>
            </a:r>
            <a:r>
              <a:rPr lang="en-US" sz="2000" dirty="0" err="1"/>
              <a:t>cf</a:t>
            </a:r>
            <a:r>
              <a:rPr lang="en-US" sz="2000" dirty="0"/>
              <a:t> “YANG application note”)</a:t>
            </a:r>
          </a:p>
          <a:p>
            <a:pPr marL="432000" indent="-2160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context for </a:t>
            </a:r>
            <a:r>
              <a:rPr lang="en-BE" dirty="0"/>
              <a:t>other </a:t>
            </a:r>
            <a:r>
              <a:rPr lang="en-US" dirty="0"/>
              <a:t>IETF </a:t>
            </a:r>
            <a:r>
              <a:rPr lang="en-BE" dirty="0"/>
              <a:t>documents</a:t>
            </a:r>
            <a:r>
              <a:rPr lang="en-US" dirty="0"/>
              <a:t> that a</a:t>
            </a:r>
            <a:r>
              <a:rPr lang="en-BE" dirty="0" err="1"/>
              <a:t>lready</a:t>
            </a:r>
            <a:r>
              <a:rPr lang="en-BE" dirty="0"/>
              <a:t> use YANG template concept for specific </a:t>
            </a:r>
            <a:r>
              <a:rPr lang="en-US" dirty="0"/>
              <a:t>Use Cases</a:t>
            </a:r>
            <a:r>
              <a:rPr lang="en-BE" dirty="0"/>
              <a:t>, </a:t>
            </a:r>
            <a:r>
              <a:rPr lang="en-US" dirty="0"/>
              <a:t>but however do not provide full context about the method. </a:t>
            </a:r>
            <a:br>
              <a:rPr lang="en-US" dirty="0"/>
            </a:br>
            <a:r>
              <a:rPr lang="en-US" dirty="0"/>
              <a:t>F</a:t>
            </a:r>
            <a:r>
              <a:rPr lang="en-BE" dirty="0"/>
              <a:t>or instance</a:t>
            </a:r>
            <a:r>
              <a:rPr lang="en-US" dirty="0"/>
              <a:t> 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draft-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ietf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</a:t>
            </a:r>
            <a:r>
              <a:rPr lang="en-US" u="sng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ccamp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-optical-impairment-topology-yang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RFC 8795 Section-5.9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/>
              <a:t>Future draft: </a:t>
            </a:r>
            <a:r>
              <a:rPr lang="en-US" sz="2000" dirty="0"/>
              <a:t>this</a:t>
            </a:r>
            <a:r>
              <a:rPr lang="en-US" sz="2000" b="1" dirty="0"/>
              <a:t> </a:t>
            </a:r>
            <a:r>
              <a:rPr lang="en-US" sz="2000" dirty="0"/>
              <a:t>template technique when </a:t>
            </a:r>
            <a:r>
              <a:rPr lang="en-US" sz="2000" b="1" dirty="0"/>
              <a:t>data nodes defined in existing IETF standards</a:t>
            </a:r>
          </a:p>
        </p:txBody>
      </p:sp>
    </p:spTree>
    <p:extLst>
      <p:ext uri="{BB962C8B-B14F-4D97-AF65-F5344CB8AC3E}">
        <p14:creationId xmlns:p14="http://schemas.microsoft.com/office/powerpoint/2010/main" val="241710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5932</TotalTime>
  <Words>1376</Words>
  <Application>Microsoft Office PowerPoint</Application>
  <PresentationFormat>Widescreen</PresentationFormat>
  <Paragraphs>170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Peschi (Nokia)</dc:creator>
  <cp:lastModifiedBy>Robert Peschi (Nokia)</cp:lastModifiedBy>
  <cp:revision>15</cp:revision>
  <cp:lastPrinted>2024-10-29T15:27:31Z</cp:lastPrinted>
  <dcterms:created xsi:type="dcterms:W3CDTF">2024-10-10T13:01:27Z</dcterms:created>
  <dcterms:modified xsi:type="dcterms:W3CDTF">2024-10-30T15:40:37Z</dcterms:modified>
</cp:coreProperties>
</file>