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6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7EB7E-8B67-4532-985A-213CD2A7732D}" type="datetimeFigureOut">
              <a:rPr lang="en-US" smtClean="0"/>
              <a:t>3/26/2017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EC4515-459F-48A1-9224-4841CB0B3C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BFD Echo data model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105400"/>
            <a:ext cx="6400800" cy="1371600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en-US" dirty="0" smtClean="0"/>
              <a:t>Greg Mirsky</a:t>
            </a:r>
          </a:p>
          <a:p>
            <a:pPr algn="l"/>
            <a:r>
              <a:rPr lang="en-US" dirty="0" err="1" smtClean="0"/>
              <a:t>Reshad</a:t>
            </a:r>
            <a:r>
              <a:rPr lang="en-US" dirty="0" smtClean="0"/>
              <a:t> </a:t>
            </a:r>
            <a:r>
              <a:rPr lang="en-US" dirty="0" err="1" smtClean="0"/>
              <a:t>Rahman</a:t>
            </a:r>
            <a:endParaRPr lang="en-US" dirty="0" smtClean="0"/>
          </a:p>
          <a:p>
            <a:pPr algn="l"/>
            <a:r>
              <a:rPr lang="en-US" dirty="0" smtClean="0"/>
              <a:t>Jeff Gross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Echo BFD in RFC 5880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RFC 5880 does not define payload format of BFD Echo </a:t>
            </a:r>
            <a:r>
              <a:rPr lang="en-US" smtClean="0"/>
              <a:t>control packet.</a:t>
            </a:r>
            <a:endParaRPr lang="en-US" dirty="0" smtClean="0"/>
          </a:p>
          <a:p>
            <a:r>
              <a:rPr lang="en-US" dirty="0" smtClean="0"/>
              <a:t>Asymmetric, i.e. Sender doesn’t advertise itself but only Reflector advertises its ability to reflect Echo BFD by advertising Required Min Echo RX Interval.</a:t>
            </a:r>
          </a:p>
          <a:p>
            <a:r>
              <a:rPr lang="en-US" dirty="0" smtClean="0"/>
              <a:t>When Echo BFD is in use, the Sender MAY adjust rate of BFD Control packets according to rate of BFD Echo packets and desired detection time.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BFD Echo implementation alternatives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Proactive:</a:t>
            </a:r>
          </a:p>
          <a:p>
            <a:pPr lvl="1"/>
            <a:r>
              <a:rPr lang="en-US" dirty="0" smtClean="0"/>
              <a:t>persistent configuration;</a:t>
            </a:r>
          </a:p>
          <a:p>
            <a:pPr lvl="1"/>
            <a:r>
              <a:rPr lang="en-US" dirty="0" smtClean="0"/>
              <a:t>transmission interval with the default value;</a:t>
            </a:r>
          </a:p>
          <a:p>
            <a:pPr lvl="1"/>
            <a:r>
              <a:rPr lang="en-US" dirty="0" smtClean="0"/>
              <a:t>start/stop control</a:t>
            </a:r>
          </a:p>
          <a:p>
            <a:r>
              <a:rPr lang="en-US" dirty="0" smtClean="0"/>
              <a:t>On-demand:</a:t>
            </a:r>
          </a:p>
          <a:p>
            <a:pPr lvl="1"/>
            <a:r>
              <a:rPr lang="en-US" dirty="0" smtClean="0"/>
              <a:t>only Required Min Echo RX Interval is in persistent configuration;</a:t>
            </a:r>
          </a:p>
          <a:p>
            <a:pPr lvl="1"/>
            <a:r>
              <a:rPr lang="en-US" dirty="0" smtClean="0"/>
              <a:t>transmission interval, duration/number of Echo packets are part of start BFD Echo command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127</Words>
  <Application>Microsoft Office PowerPoint</Application>
  <PresentationFormat>On-screen Show (4:3)</PresentationFormat>
  <Paragraphs>16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BFD Echo data model</vt:lpstr>
      <vt:lpstr>Echo BFD in RFC 5880</vt:lpstr>
      <vt:lpstr>BFD Echo implementation alternatives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BFD Echo data model</dc:title>
  <dc:creator>Gregory</dc:creator>
  <cp:lastModifiedBy>Gregory</cp:lastModifiedBy>
  <cp:revision>6</cp:revision>
  <dcterms:created xsi:type="dcterms:W3CDTF">2017-03-26T16:53:55Z</dcterms:created>
  <dcterms:modified xsi:type="dcterms:W3CDTF">2017-03-26T17:39:24Z</dcterms:modified>
</cp:coreProperties>
</file>