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336" autoAdjust="0"/>
  </p:normalViewPr>
  <p:slideViewPr>
    <p:cSldViewPr>
      <p:cViewPr>
        <p:scale>
          <a:sx n="70" d="100"/>
          <a:sy n="70" d="100"/>
        </p:scale>
        <p:origin x="-1080" y="-9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41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6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94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79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1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17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8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04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6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62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AA49F-440C-45B5-B2C2-1E7042AB04A5}" type="datetimeFigureOut">
              <a:rPr lang="en-US" smtClean="0"/>
              <a:t>2015-02-10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4F625-A6BE-4194-9EB7-EB4E9F272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8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IETF YANG </a:t>
            </a:r>
            <a:r>
              <a:rPr lang="fr-FR" dirty="0" err="1" smtClean="0"/>
              <a:t>routing</a:t>
            </a:r>
            <a:r>
              <a:rPr lang="fr-FR" dirty="0" smtClean="0"/>
              <a:t> </a:t>
            </a:r>
            <a:r>
              <a:rPr lang="fr-FR" dirty="0" err="1" smtClean="0"/>
              <a:t>models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VRF </a:t>
            </a:r>
            <a:r>
              <a:rPr lang="fr-FR" dirty="0" err="1" smtClean="0"/>
              <a:t>centric</a:t>
            </a:r>
            <a:r>
              <a:rPr lang="fr-FR" dirty="0" smtClean="0"/>
              <a:t> vs Protocol </a:t>
            </a:r>
            <a:r>
              <a:rPr lang="fr-FR" dirty="0" err="1" smtClean="0"/>
              <a:t>centric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2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err="1" smtClean="0"/>
              <a:t>Two</a:t>
            </a:r>
            <a:r>
              <a:rPr lang="fr-FR" sz="2400" dirty="0" smtClean="0"/>
              <a:t> </a:t>
            </a:r>
            <a:r>
              <a:rPr lang="fr-FR" sz="2400" dirty="0" err="1" smtClean="0"/>
              <a:t>flavors</a:t>
            </a:r>
            <a:r>
              <a:rPr lang="fr-FR" sz="2400" dirty="0" smtClean="0"/>
              <a:t> :</a:t>
            </a:r>
          </a:p>
          <a:p>
            <a:pPr lvl="1"/>
            <a:r>
              <a:rPr lang="fr-FR" sz="2000" dirty="0" smtClean="0"/>
              <a:t>VRF </a:t>
            </a:r>
            <a:r>
              <a:rPr lang="fr-FR" sz="2000" dirty="0" err="1" smtClean="0"/>
              <a:t>centric</a:t>
            </a:r>
            <a:r>
              <a:rPr lang="fr-FR" sz="2000" dirty="0" smtClean="0"/>
              <a:t> :</a:t>
            </a:r>
          </a:p>
          <a:p>
            <a:pPr lvl="2"/>
            <a:r>
              <a:rPr lang="fr-FR" sz="1800" dirty="0" smtClean="0"/>
              <a:t>All the configuration of the </a:t>
            </a:r>
            <a:r>
              <a:rPr lang="fr-FR" sz="1800" dirty="0" err="1" smtClean="0"/>
              <a:t>routing</a:t>
            </a:r>
            <a:r>
              <a:rPr lang="fr-FR" sz="1800" dirty="0" smtClean="0"/>
              <a:t> </a:t>
            </a:r>
            <a:r>
              <a:rPr lang="fr-FR" sz="1800" dirty="0" err="1" smtClean="0"/>
              <a:t>protocol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contained</a:t>
            </a:r>
            <a:r>
              <a:rPr lang="fr-FR" sz="1800" dirty="0" smtClean="0"/>
              <a:t> </a:t>
            </a:r>
            <a:r>
              <a:rPr lang="fr-FR" sz="1800" dirty="0" err="1" smtClean="0"/>
              <a:t>within</a:t>
            </a:r>
            <a:r>
              <a:rPr lang="fr-FR" sz="1800" dirty="0" smtClean="0"/>
              <a:t> the </a:t>
            </a:r>
            <a:r>
              <a:rPr lang="fr-FR" sz="1800" dirty="0" err="1" smtClean="0"/>
              <a:t>associated</a:t>
            </a:r>
            <a:r>
              <a:rPr lang="fr-FR" sz="1800" dirty="0" smtClean="0"/>
              <a:t> instance</a:t>
            </a:r>
          </a:p>
          <a:p>
            <a:pPr lvl="2"/>
            <a:endParaRPr lang="fr-FR" sz="1800" dirty="0" smtClean="0"/>
          </a:p>
          <a:p>
            <a:pPr lvl="2"/>
            <a:endParaRPr lang="fr-FR" sz="1800" dirty="0"/>
          </a:p>
          <a:p>
            <a:pPr lvl="2"/>
            <a:endParaRPr lang="fr-FR" sz="1800" dirty="0" smtClean="0"/>
          </a:p>
          <a:p>
            <a:pPr lvl="2"/>
            <a:endParaRPr lang="fr-FR" sz="1800" dirty="0"/>
          </a:p>
          <a:p>
            <a:pPr lvl="1"/>
            <a:r>
              <a:rPr lang="fr-FR" sz="2000" dirty="0" smtClean="0"/>
              <a:t>Protocol </a:t>
            </a:r>
            <a:r>
              <a:rPr lang="fr-FR" sz="2000" dirty="0" err="1" smtClean="0"/>
              <a:t>centric</a:t>
            </a:r>
            <a:r>
              <a:rPr lang="fr-FR" sz="2000" dirty="0" smtClean="0"/>
              <a:t> :</a:t>
            </a:r>
          </a:p>
          <a:p>
            <a:pPr lvl="2"/>
            <a:r>
              <a:rPr lang="fr-FR" sz="1800" dirty="0" smtClean="0"/>
              <a:t>All the configuration of the </a:t>
            </a:r>
            <a:r>
              <a:rPr lang="fr-FR" sz="1800" dirty="0" err="1" smtClean="0"/>
              <a:t>routing-protocol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contained</a:t>
            </a:r>
            <a:r>
              <a:rPr lang="fr-FR" sz="1800" dirty="0" smtClean="0"/>
              <a:t> </a:t>
            </a:r>
            <a:r>
              <a:rPr lang="fr-FR" sz="1800" dirty="0" err="1" smtClean="0"/>
              <a:t>within</a:t>
            </a:r>
            <a:r>
              <a:rPr lang="fr-FR" sz="1800" dirty="0" smtClean="0"/>
              <a:t> the « default-</a:t>
            </a:r>
            <a:r>
              <a:rPr lang="fr-FR" sz="1800" dirty="0" err="1" smtClean="0"/>
              <a:t>routing</a:t>
            </a:r>
            <a:r>
              <a:rPr lang="fr-FR" sz="1800" dirty="0" smtClean="0"/>
              <a:t>-instance » </a:t>
            </a:r>
            <a:r>
              <a:rPr lang="fr-FR" sz="1800" dirty="0" err="1" smtClean="0"/>
              <a:t>including</a:t>
            </a:r>
            <a:r>
              <a:rPr lang="fr-FR" sz="1800" dirty="0" smtClean="0"/>
              <a:t> containers for « VRF » </a:t>
            </a:r>
            <a:r>
              <a:rPr lang="fr-FR" sz="1800" dirty="0" err="1" smtClean="0"/>
              <a:t>specific</a:t>
            </a:r>
            <a:r>
              <a:rPr lang="fr-FR" sz="1800" dirty="0" smtClean="0"/>
              <a:t> configurations</a:t>
            </a:r>
            <a:endParaRPr lang="en-US" sz="1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Vendor</a:t>
            </a:r>
            <a:r>
              <a:rPr lang="fr-FR" dirty="0" smtClean="0"/>
              <a:t> </a:t>
            </a:r>
            <a:r>
              <a:rPr lang="fr-FR" dirty="0" err="1" smtClean="0"/>
              <a:t>implementations</a:t>
            </a:r>
            <a:r>
              <a:rPr lang="fr-FR" dirty="0" smtClean="0"/>
              <a:t> of </a:t>
            </a:r>
            <a:r>
              <a:rPr lang="fr-FR" dirty="0" err="1" smtClean="0"/>
              <a:t>routing</a:t>
            </a:r>
            <a:r>
              <a:rPr lang="fr-FR" dirty="0" smtClean="0"/>
              <a:t> config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124200"/>
            <a:ext cx="3657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Routing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-instance VRF1</a:t>
            </a:r>
          </a:p>
          <a:p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isis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{}</a:t>
            </a:r>
          </a:p>
          <a:p>
            <a:r>
              <a:rPr lang="fr-F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ospf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{}</a:t>
            </a:r>
          </a:p>
          <a:p>
            <a:r>
              <a:rPr lang="fr-F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ldp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{}</a:t>
            </a:r>
          </a:p>
          <a:p>
            <a:r>
              <a:rPr lang="fr-F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0" y="5257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</a:t>
            </a:r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isis</a:t>
            </a:r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instance VRF1 {}</a:t>
            </a:r>
            <a:endParaRPr lang="fr-F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instance VRF2 {}</a:t>
            </a:r>
          </a:p>
          <a:p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fr-FR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</a:t>
            </a:r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ospf</a:t>
            </a:r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fr-F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instance VRF1 {}</a:t>
            </a:r>
          </a:p>
          <a:p>
            <a:r>
              <a:rPr lang="fr-F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instance VRF2 {}</a:t>
            </a:r>
            <a:endParaRPr lang="fr-F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8200" y="3123042"/>
            <a:ext cx="3657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Routing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-instance VRF2</a:t>
            </a:r>
          </a:p>
          <a:p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isis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{}</a:t>
            </a:r>
          </a:p>
          <a:p>
            <a:r>
              <a:rPr lang="fr-F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ospf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{}</a:t>
            </a:r>
          </a:p>
          <a:p>
            <a:r>
              <a:rPr lang="fr-F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ldp</a:t>
            </a:r>
            <a:r>
              <a:rPr lang="fr-F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{}</a:t>
            </a:r>
          </a:p>
          <a:p>
            <a:r>
              <a:rPr lang="fr-F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0" y="57150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Typically</a:t>
            </a:r>
            <a:r>
              <a:rPr lang="fr-FR" dirty="0" smtClean="0"/>
              <a:t> CISCO config-</a:t>
            </a:r>
            <a:r>
              <a:rPr lang="fr-FR" dirty="0" err="1" smtClean="0"/>
              <a:t>like</a:t>
            </a:r>
            <a:endParaRPr lang="fr-FR" dirty="0" smtClean="0"/>
          </a:p>
          <a:p>
            <a:r>
              <a:rPr lang="fr-FR" dirty="0" err="1" smtClean="0"/>
              <a:t>Brocade,HP,Huawei</a:t>
            </a:r>
            <a:r>
              <a:rPr lang="fr-FR" dirty="0" smtClean="0"/>
              <a:t> …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0" y="2757055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Typically</a:t>
            </a:r>
            <a:r>
              <a:rPr lang="fr-FR" dirty="0" smtClean="0"/>
              <a:t> </a:t>
            </a:r>
            <a:r>
              <a:rPr lang="fr-FR" dirty="0" err="1" smtClean="0"/>
              <a:t>Juniper</a:t>
            </a:r>
            <a:r>
              <a:rPr lang="fr-FR" dirty="0" smtClean="0"/>
              <a:t>/ALU config-</a:t>
            </a:r>
            <a:r>
              <a:rPr lang="fr-FR" dirty="0" err="1" smtClean="0"/>
              <a:t>like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49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Vendor</a:t>
            </a:r>
            <a:r>
              <a:rPr lang="fr-FR" dirty="0" smtClean="0"/>
              <a:t> </a:t>
            </a:r>
            <a:r>
              <a:rPr lang="fr-FR" dirty="0" err="1" smtClean="0"/>
              <a:t>implementations</a:t>
            </a:r>
            <a:r>
              <a:rPr lang="fr-FR" dirty="0" smtClean="0"/>
              <a:t> of </a:t>
            </a:r>
            <a:r>
              <a:rPr lang="fr-FR" dirty="0" err="1" smtClean="0"/>
              <a:t>routing</a:t>
            </a:r>
            <a:r>
              <a:rPr lang="fr-FR" dirty="0" smtClean="0"/>
              <a:t> config : VRF </a:t>
            </a:r>
            <a:r>
              <a:rPr lang="fr-FR" dirty="0" err="1" smtClean="0"/>
              <a:t>centric</a:t>
            </a:r>
            <a:r>
              <a:rPr lang="fr-FR" dirty="0" smtClean="0"/>
              <a:t> </a:t>
            </a:r>
            <a:r>
              <a:rPr lang="fr-FR" dirty="0" err="1" smtClean="0"/>
              <a:t>example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1981200"/>
            <a:ext cx="714894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rotocols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isis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level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 {</a:t>
            </a: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authentication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-key TOTO;</a:t>
            </a:r>
            <a:endParaRPr lang="fr-F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fr-F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interface ge-0/4/0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level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metric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10;</a:t>
            </a:r>
            <a:endParaRPr lang="fr-F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Routing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-instances VRF1 {</a:t>
            </a:r>
          </a:p>
          <a:p>
            <a:r>
              <a:rPr lang="fr-F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protocols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isis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level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disable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fr-F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interface xe-0/3/0;</a:t>
            </a:r>
            <a:endParaRPr lang="fr-F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fr-F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Routing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-instances VRF2 {</a:t>
            </a: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protocols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isis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fr-F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level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wide-metrics-only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level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 </a:t>
            </a:r>
            <a:r>
              <a:rPr lang="fr-FR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disable</a:t>
            </a:r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interface xe-0/2/0;</a:t>
            </a: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fr-FR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15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Vendor</a:t>
            </a:r>
            <a:r>
              <a:rPr lang="fr-FR" dirty="0" smtClean="0"/>
              <a:t> </a:t>
            </a:r>
            <a:r>
              <a:rPr lang="fr-FR" dirty="0" err="1" smtClean="0"/>
              <a:t>implementations</a:t>
            </a:r>
            <a:r>
              <a:rPr lang="fr-FR" dirty="0" smtClean="0"/>
              <a:t> of </a:t>
            </a:r>
            <a:r>
              <a:rPr lang="fr-FR" dirty="0" err="1" smtClean="0"/>
              <a:t>routing</a:t>
            </a:r>
            <a:r>
              <a:rPr lang="fr-FR" dirty="0" smtClean="0"/>
              <a:t> config : </a:t>
            </a:r>
            <a:r>
              <a:rPr lang="fr-FR" dirty="0" err="1" smtClean="0"/>
              <a:t>protocol</a:t>
            </a:r>
            <a:r>
              <a:rPr lang="fr-FR" dirty="0" smtClean="0"/>
              <a:t> </a:t>
            </a:r>
            <a:r>
              <a:rPr lang="fr-FR" dirty="0" err="1" smtClean="0"/>
              <a:t>centric</a:t>
            </a:r>
            <a:r>
              <a:rPr lang="fr-FR" dirty="0" smtClean="0"/>
              <a:t> </a:t>
            </a:r>
            <a:r>
              <a:rPr lang="fr-FR" dirty="0" err="1" smtClean="0"/>
              <a:t>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2057400"/>
            <a:ext cx="7696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router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ospf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r>
              <a:rPr lang="fr-F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router-id 11.11.11.11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VRF1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router-id 11.11.11.11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area 0</a:t>
            </a:r>
          </a:p>
          <a:p>
            <a:r>
              <a:rPr lang="fr-F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interface Gig1/0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!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VRF2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router-id 11.11.11.11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area 1</a:t>
            </a:r>
          </a:p>
          <a:p>
            <a:r>
              <a:rPr lang="fr-F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interface Gig2/0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!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!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93702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198</Words>
  <Application>Microsoft Office PowerPoint</Application>
  <PresentationFormat>On-screen Show (4:3)</PresentationFormat>
  <Paragraphs>67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IETF YANG routing models VRF centric vs Protocol centric</vt:lpstr>
      <vt:lpstr>Vendor implementations of routing config</vt:lpstr>
      <vt:lpstr>Vendor implementations of routing config : VRF centric example</vt:lpstr>
      <vt:lpstr>Vendor implementations of routing config : protocol centric example</vt:lpstr>
    </vt:vector>
  </TitlesOfParts>
  <Company>ORANGE FT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IETF YANG routing models VRF centric vs Protocol centric</dc:title>
  <dc:creator>LITKOWSKI Stephane SCE/IBNF</dc:creator>
  <cp:lastModifiedBy>LITKOWSKI Stephane SCE/IBNF</cp:lastModifiedBy>
  <cp:revision>13</cp:revision>
  <dcterms:created xsi:type="dcterms:W3CDTF">2015-01-26T13:52:02Z</dcterms:created>
  <dcterms:modified xsi:type="dcterms:W3CDTF">2015-02-10T12:13:45Z</dcterms:modified>
</cp:coreProperties>
</file>